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800000"/>
    <a:srgbClr val="00FFFF"/>
    <a:srgbClr val="CC6600"/>
    <a:srgbClr val="0066FF"/>
    <a:srgbClr val="FF9933"/>
    <a:srgbClr val="FFCC99"/>
    <a:srgbClr val="FF6600"/>
    <a:srgbClr val="FF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2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1" name="グループ化 640"/>
          <p:cNvGrpSpPr/>
          <p:nvPr/>
        </p:nvGrpSpPr>
        <p:grpSpPr>
          <a:xfrm>
            <a:off x="2297704" y="1096161"/>
            <a:ext cx="1575175" cy="1030461"/>
            <a:chOff x="3368824" y="260648"/>
            <a:chExt cx="3445704" cy="2587030"/>
          </a:xfrm>
        </p:grpSpPr>
        <p:grpSp>
          <p:nvGrpSpPr>
            <p:cNvPr id="642" name="グループ化 641"/>
            <p:cNvGrpSpPr/>
            <p:nvPr/>
          </p:nvGrpSpPr>
          <p:grpSpPr>
            <a:xfrm>
              <a:off x="3368824" y="260648"/>
              <a:ext cx="1719039" cy="1375084"/>
              <a:chOff x="2288704" y="980728"/>
              <a:chExt cx="1719039" cy="1375084"/>
            </a:xfrm>
          </p:grpSpPr>
          <p:sp>
            <p:nvSpPr>
              <p:cNvPr id="718" name="フリーフォーム 717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9" name="フリーフォーム 718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0" name="フリーフォーム 719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1" name="フリーフォーム 720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2" name="フリーフォーム 721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3" name="フリーフォーム 722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4" name="フリーフォーム 723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5" name="フリーフォーム 724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6" name="フリーフォーム 725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7" name="フリーフォーム 726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8" name="フリーフォーム 727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9" name="フリーフォーム 728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0" name="フリーフォーム 729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1" name="フリーフォーム 730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2" name="フリーフォーム 731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3" name="フリーフォーム 732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4" name="フリーフォーム 733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5" name="フリーフォーム 734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6" name="フリーフォーム 735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7" name="フリーフォーム 736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8" name="フリーフォーム 737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9" name="フリーフォーム 738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0" name="フリーフォーム 739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1" name="フリーフォーム 740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43" name="グループ化 642"/>
            <p:cNvGrpSpPr/>
            <p:nvPr/>
          </p:nvGrpSpPr>
          <p:grpSpPr>
            <a:xfrm>
              <a:off x="5095488" y="260648"/>
              <a:ext cx="1719040" cy="1375084"/>
              <a:chOff x="2288704" y="980728"/>
              <a:chExt cx="1719040" cy="1375084"/>
            </a:xfrm>
          </p:grpSpPr>
          <p:sp>
            <p:nvSpPr>
              <p:cNvPr id="694" name="フリーフォーム 693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5" name="フリーフォーム 694"/>
              <p:cNvSpPr/>
              <p:nvPr/>
            </p:nvSpPr>
            <p:spPr>
              <a:xfrm>
                <a:off x="3437782" y="100158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6" name="フリーフォーム 695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7" name="フリーフォーム 696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8" name="フリーフォーム 697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9" name="フリーフォーム 698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0" name="フリーフォーム 699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1" name="フリーフォーム 700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2" name="フリーフォーム 701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3" name="フリーフォーム 702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4" name="フリーフォーム 703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5" name="フリーフォーム 704"/>
              <p:cNvSpPr/>
              <p:nvPr/>
            </p:nvSpPr>
            <p:spPr>
              <a:xfrm>
                <a:off x="3725815" y="1358580"/>
                <a:ext cx="281929" cy="387638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6" name="フリーフォーム 705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7" name="フリーフォーム 706"/>
              <p:cNvSpPr/>
              <p:nvPr/>
            </p:nvSpPr>
            <p:spPr>
              <a:xfrm>
                <a:off x="3437782" y="160139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8" name="フリーフォーム 707"/>
              <p:cNvSpPr/>
              <p:nvPr/>
            </p:nvSpPr>
            <p:spPr>
              <a:xfrm>
                <a:off x="2860193" y="1663376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9" name="フリーフォーム 708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0" name="フリーフォーム 709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1" name="フリーフォーム 710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2" name="フリーフォーム 711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3" name="フリーフォーム 712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4" name="フリーフォーム 713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5" name="フリーフォーム 714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6" name="フリーフォーム 715"/>
              <p:cNvSpPr/>
              <p:nvPr/>
            </p:nvSpPr>
            <p:spPr>
              <a:xfrm>
                <a:off x="2576737" y="1907053"/>
                <a:ext cx="283458" cy="428439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7" name="フリーフォーム 716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44" name="グループ化 643"/>
            <p:cNvGrpSpPr/>
            <p:nvPr/>
          </p:nvGrpSpPr>
          <p:grpSpPr>
            <a:xfrm>
              <a:off x="3368824" y="1472594"/>
              <a:ext cx="1719039" cy="1375084"/>
              <a:chOff x="2288704" y="980728"/>
              <a:chExt cx="1719039" cy="1375084"/>
            </a:xfrm>
          </p:grpSpPr>
          <p:sp>
            <p:nvSpPr>
              <p:cNvPr id="670" name="フリーフォーム 669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1" name="フリーフォーム 670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2" name="フリーフォーム 671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3" name="フリーフォーム 672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4" name="フリーフォーム 673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5" name="フリーフォーム 674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6" name="フリーフォーム 675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7" name="フリーフォーム 676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8" name="フリーフォーム 677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9" name="フリーフォーム 678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0" name="フリーフォーム 679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1" name="フリーフォーム 680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2" name="フリーフォーム 681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3" name="フリーフォーム 682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4" name="フリーフォーム 683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5" name="フリーフォーム 684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6" name="フリーフォーム 685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7" name="フリーフォーム 686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8" name="フリーフォーム 687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9" name="フリーフォーム 688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0" name="フリーフォーム 689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1" name="フリーフォーム 690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2" name="フリーフォーム 691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3" name="フリーフォーム 692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45" name="グループ化 644"/>
            <p:cNvGrpSpPr/>
            <p:nvPr/>
          </p:nvGrpSpPr>
          <p:grpSpPr>
            <a:xfrm>
              <a:off x="5095488" y="1472594"/>
              <a:ext cx="1719039" cy="1375084"/>
              <a:chOff x="2288704" y="980728"/>
              <a:chExt cx="1719039" cy="1375084"/>
            </a:xfrm>
          </p:grpSpPr>
          <p:sp>
            <p:nvSpPr>
              <p:cNvPr id="646" name="フリーフォーム 645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7" name="フリーフォーム 646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8" name="フリーフォーム 647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9" name="フリーフォーム 648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0" name="フリーフォーム 649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1" name="フリーフォーム 650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2" name="フリーフォーム 651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3" name="フリーフォーム 652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4" name="フリーフォーム 653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5" name="フリーフォーム 654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6" name="フリーフォーム 655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7" name="フリーフォーム 656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8" name="フリーフォーム 657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9" name="フリーフォーム 658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0" name="フリーフォーム 659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1" name="フリーフォーム 660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2" name="フリーフォーム 661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3" name="フリーフォーム 662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4" name="フリーフォーム 663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5" name="フリーフォーム 664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6" name="フリーフォーム 665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7" name="フリーフォーム 666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8" name="フリーフォーム 667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9" name="フリーフォーム 668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742" name="グループ化 741"/>
          <p:cNvGrpSpPr/>
          <p:nvPr/>
        </p:nvGrpSpPr>
        <p:grpSpPr>
          <a:xfrm>
            <a:off x="441914" y="1048367"/>
            <a:ext cx="1540756" cy="1126048"/>
            <a:chOff x="2288704" y="980728"/>
            <a:chExt cx="1719039" cy="1375084"/>
          </a:xfrm>
        </p:grpSpPr>
        <p:sp>
          <p:nvSpPr>
            <p:cNvPr id="743" name="フリーフォーム 742"/>
            <p:cNvSpPr/>
            <p:nvPr/>
          </p:nvSpPr>
          <p:spPr>
            <a:xfrm>
              <a:off x="2288704" y="980728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4" name="フリーフォーム 743"/>
            <p:cNvSpPr/>
            <p:nvPr/>
          </p:nvSpPr>
          <p:spPr>
            <a:xfrm>
              <a:off x="3437781" y="1001588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5" name="フリーフォーム 744"/>
            <p:cNvSpPr/>
            <p:nvPr/>
          </p:nvSpPr>
          <p:spPr>
            <a:xfrm>
              <a:off x="2860194" y="1063564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6" name="フリーフォーム 745"/>
            <p:cNvSpPr/>
            <p:nvPr/>
          </p:nvSpPr>
          <p:spPr>
            <a:xfrm>
              <a:off x="3148226" y="980729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7" name="フリーフォーム 746"/>
            <p:cNvSpPr/>
            <p:nvPr/>
          </p:nvSpPr>
          <p:spPr>
            <a:xfrm>
              <a:off x="2576736" y="1002444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8" name="フリーフォーム 747"/>
            <p:cNvSpPr/>
            <p:nvPr/>
          </p:nvSpPr>
          <p:spPr>
            <a:xfrm>
              <a:off x="3725814" y="1063566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9" name="フリーフォーム 748"/>
            <p:cNvSpPr/>
            <p:nvPr/>
          </p:nvSpPr>
          <p:spPr>
            <a:xfrm>
              <a:off x="2288704" y="1275741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0" name="フリーフォーム 749"/>
            <p:cNvSpPr/>
            <p:nvPr/>
          </p:nvSpPr>
          <p:spPr>
            <a:xfrm>
              <a:off x="3437781" y="1296601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1" name="フリーフォーム 750"/>
            <p:cNvSpPr/>
            <p:nvPr/>
          </p:nvSpPr>
          <p:spPr>
            <a:xfrm>
              <a:off x="2860194" y="1358577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2" name="フリーフォーム 751"/>
            <p:cNvSpPr/>
            <p:nvPr/>
          </p:nvSpPr>
          <p:spPr>
            <a:xfrm>
              <a:off x="3148226" y="1275742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3" name="フリーフォーム 752"/>
            <p:cNvSpPr/>
            <p:nvPr/>
          </p:nvSpPr>
          <p:spPr>
            <a:xfrm>
              <a:off x="2576736" y="1297457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4" name="フリーフォーム 753"/>
            <p:cNvSpPr/>
            <p:nvPr/>
          </p:nvSpPr>
          <p:spPr>
            <a:xfrm>
              <a:off x="3725814" y="1358579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5" name="フリーフォーム 754"/>
            <p:cNvSpPr/>
            <p:nvPr/>
          </p:nvSpPr>
          <p:spPr>
            <a:xfrm>
              <a:off x="2288704" y="1580539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6" name="フリーフォーム 755"/>
            <p:cNvSpPr/>
            <p:nvPr/>
          </p:nvSpPr>
          <p:spPr>
            <a:xfrm>
              <a:off x="3437781" y="1601399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7" name="フリーフォーム 756"/>
            <p:cNvSpPr/>
            <p:nvPr/>
          </p:nvSpPr>
          <p:spPr>
            <a:xfrm>
              <a:off x="2860194" y="1663375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8" name="フリーフォーム 757"/>
            <p:cNvSpPr/>
            <p:nvPr/>
          </p:nvSpPr>
          <p:spPr>
            <a:xfrm>
              <a:off x="3148226" y="1580540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9" name="フリーフォーム 758"/>
            <p:cNvSpPr/>
            <p:nvPr/>
          </p:nvSpPr>
          <p:spPr>
            <a:xfrm>
              <a:off x="2576736" y="1602255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0" name="フリーフォーム 759"/>
            <p:cNvSpPr/>
            <p:nvPr/>
          </p:nvSpPr>
          <p:spPr>
            <a:xfrm>
              <a:off x="3725814" y="1663377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1" name="フリーフォーム 760"/>
            <p:cNvSpPr/>
            <p:nvPr/>
          </p:nvSpPr>
          <p:spPr>
            <a:xfrm>
              <a:off x="2288704" y="1885337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2" name="フリーフォーム 761"/>
            <p:cNvSpPr/>
            <p:nvPr/>
          </p:nvSpPr>
          <p:spPr>
            <a:xfrm>
              <a:off x="3437781" y="1906197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3" name="フリーフォーム 762"/>
            <p:cNvSpPr/>
            <p:nvPr/>
          </p:nvSpPr>
          <p:spPr>
            <a:xfrm>
              <a:off x="2860194" y="1968173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4" name="フリーフォーム 763"/>
            <p:cNvSpPr/>
            <p:nvPr/>
          </p:nvSpPr>
          <p:spPr>
            <a:xfrm>
              <a:off x="3148226" y="1885338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5" name="フリーフォーム 764"/>
            <p:cNvSpPr/>
            <p:nvPr/>
          </p:nvSpPr>
          <p:spPr>
            <a:xfrm>
              <a:off x="2576736" y="1907053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6" name="フリーフォーム 765"/>
            <p:cNvSpPr/>
            <p:nvPr/>
          </p:nvSpPr>
          <p:spPr>
            <a:xfrm>
              <a:off x="3725814" y="1968175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67" name="グループ化 766"/>
          <p:cNvGrpSpPr/>
          <p:nvPr/>
        </p:nvGrpSpPr>
        <p:grpSpPr>
          <a:xfrm>
            <a:off x="6043346" y="1045918"/>
            <a:ext cx="1541052" cy="1130946"/>
            <a:chOff x="5241667" y="823798"/>
            <a:chExt cx="2305808" cy="1692185"/>
          </a:xfrm>
        </p:grpSpPr>
        <p:sp>
          <p:nvSpPr>
            <p:cNvPr id="768" name="正方形/長方形 230"/>
            <p:cNvSpPr/>
            <p:nvPr/>
          </p:nvSpPr>
          <p:spPr>
            <a:xfrm>
              <a:off x="5241667" y="823800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9" name="正方形/長方形 232"/>
            <p:cNvSpPr/>
            <p:nvPr/>
          </p:nvSpPr>
          <p:spPr>
            <a:xfrm>
              <a:off x="5819919" y="1013108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0" name="正方形/長方形 233"/>
            <p:cNvSpPr/>
            <p:nvPr/>
          </p:nvSpPr>
          <p:spPr>
            <a:xfrm>
              <a:off x="6109045" y="1006604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1" name="大波 198"/>
            <p:cNvSpPr/>
            <p:nvPr/>
          </p:nvSpPr>
          <p:spPr>
            <a:xfrm>
              <a:off x="7258350" y="1011877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2" name="大波 198"/>
            <p:cNvSpPr/>
            <p:nvPr/>
          </p:nvSpPr>
          <p:spPr>
            <a:xfrm>
              <a:off x="6969224" y="1010155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3" name="大波 198"/>
            <p:cNvSpPr/>
            <p:nvPr/>
          </p:nvSpPr>
          <p:spPr>
            <a:xfrm>
              <a:off x="6680098" y="829123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4" name="大波 198"/>
            <p:cNvSpPr/>
            <p:nvPr/>
          </p:nvSpPr>
          <p:spPr>
            <a:xfrm>
              <a:off x="6390972" y="823798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5" name="大波 198"/>
            <p:cNvSpPr/>
            <p:nvPr/>
          </p:nvSpPr>
          <p:spPr>
            <a:xfrm>
              <a:off x="5530793" y="830122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6" name="正方形/長方形 230"/>
            <p:cNvSpPr/>
            <p:nvPr/>
          </p:nvSpPr>
          <p:spPr>
            <a:xfrm>
              <a:off x="5241667" y="104816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7" name="正方形/長方形 232"/>
            <p:cNvSpPr/>
            <p:nvPr/>
          </p:nvSpPr>
          <p:spPr>
            <a:xfrm>
              <a:off x="5819919" y="123747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8" name="正方形/長方形 233"/>
            <p:cNvSpPr/>
            <p:nvPr/>
          </p:nvSpPr>
          <p:spPr>
            <a:xfrm>
              <a:off x="6109045" y="123097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9" name="大波 198"/>
            <p:cNvSpPr/>
            <p:nvPr/>
          </p:nvSpPr>
          <p:spPr>
            <a:xfrm>
              <a:off x="7258350" y="123624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0" name="大波 198"/>
            <p:cNvSpPr/>
            <p:nvPr/>
          </p:nvSpPr>
          <p:spPr>
            <a:xfrm>
              <a:off x="6969224" y="123452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1" name="大波 198"/>
            <p:cNvSpPr/>
            <p:nvPr/>
          </p:nvSpPr>
          <p:spPr>
            <a:xfrm>
              <a:off x="6680098" y="105348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2" name="大波 198"/>
            <p:cNvSpPr/>
            <p:nvPr/>
          </p:nvSpPr>
          <p:spPr>
            <a:xfrm>
              <a:off x="6390972" y="104816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3" name="大波 198"/>
            <p:cNvSpPr/>
            <p:nvPr/>
          </p:nvSpPr>
          <p:spPr>
            <a:xfrm>
              <a:off x="5530793" y="105448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4" name="正方形/長方形 230"/>
            <p:cNvSpPr/>
            <p:nvPr/>
          </p:nvSpPr>
          <p:spPr>
            <a:xfrm>
              <a:off x="5241667" y="1261177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5" name="正方形/長方形 232"/>
            <p:cNvSpPr/>
            <p:nvPr/>
          </p:nvSpPr>
          <p:spPr>
            <a:xfrm>
              <a:off x="5819919" y="1450485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6" name="正方形/長方形 233"/>
            <p:cNvSpPr/>
            <p:nvPr/>
          </p:nvSpPr>
          <p:spPr>
            <a:xfrm>
              <a:off x="6109045" y="1443981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7" name="大波 198"/>
            <p:cNvSpPr/>
            <p:nvPr/>
          </p:nvSpPr>
          <p:spPr>
            <a:xfrm>
              <a:off x="7258350" y="1449254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8" name="大波 198"/>
            <p:cNvSpPr/>
            <p:nvPr/>
          </p:nvSpPr>
          <p:spPr>
            <a:xfrm>
              <a:off x="6969224" y="1447532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9" name="大波 198"/>
            <p:cNvSpPr/>
            <p:nvPr/>
          </p:nvSpPr>
          <p:spPr>
            <a:xfrm>
              <a:off x="6680098" y="1266500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0" name="大波 198"/>
            <p:cNvSpPr/>
            <p:nvPr/>
          </p:nvSpPr>
          <p:spPr>
            <a:xfrm>
              <a:off x="6390972" y="1261175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1" name="大波 198"/>
            <p:cNvSpPr/>
            <p:nvPr/>
          </p:nvSpPr>
          <p:spPr>
            <a:xfrm>
              <a:off x="5530793" y="1267499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2" name="正方形/長方形 230"/>
            <p:cNvSpPr/>
            <p:nvPr/>
          </p:nvSpPr>
          <p:spPr>
            <a:xfrm>
              <a:off x="5241667" y="1483009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3" name="正方形/長方形 232"/>
            <p:cNvSpPr/>
            <p:nvPr/>
          </p:nvSpPr>
          <p:spPr>
            <a:xfrm>
              <a:off x="5819919" y="1672317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4" name="正方形/長方形 233"/>
            <p:cNvSpPr/>
            <p:nvPr/>
          </p:nvSpPr>
          <p:spPr>
            <a:xfrm>
              <a:off x="6109045" y="1665813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5" name="大波 198"/>
            <p:cNvSpPr/>
            <p:nvPr/>
          </p:nvSpPr>
          <p:spPr>
            <a:xfrm>
              <a:off x="7258350" y="1671086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6" name="大波 198"/>
            <p:cNvSpPr/>
            <p:nvPr/>
          </p:nvSpPr>
          <p:spPr>
            <a:xfrm>
              <a:off x="6969224" y="1669364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7" name="大波 198"/>
            <p:cNvSpPr/>
            <p:nvPr/>
          </p:nvSpPr>
          <p:spPr>
            <a:xfrm>
              <a:off x="6680098" y="1488332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8" name="大波 198"/>
            <p:cNvSpPr/>
            <p:nvPr/>
          </p:nvSpPr>
          <p:spPr>
            <a:xfrm>
              <a:off x="6390972" y="1483007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9" name="大波 198"/>
            <p:cNvSpPr/>
            <p:nvPr/>
          </p:nvSpPr>
          <p:spPr>
            <a:xfrm>
              <a:off x="5530793" y="1489331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0" name="正方形/長方形 230"/>
            <p:cNvSpPr/>
            <p:nvPr/>
          </p:nvSpPr>
          <p:spPr>
            <a:xfrm>
              <a:off x="5241667" y="1707375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1" name="正方形/長方形 232"/>
            <p:cNvSpPr/>
            <p:nvPr/>
          </p:nvSpPr>
          <p:spPr>
            <a:xfrm>
              <a:off x="5819919" y="1896683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2" name="正方形/長方形 233"/>
            <p:cNvSpPr/>
            <p:nvPr/>
          </p:nvSpPr>
          <p:spPr>
            <a:xfrm>
              <a:off x="6109045" y="1890179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3" name="大波 198"/>
            <p:cNvSpPr/>
            <p:nvPr/>
          </p:nvSpPr>
          <p:spPr>
            <a:xfrm>
              <a:off x="7258350" y="1895452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4" name="大波 198"/>
            <p:cNvSpPr/>
            <p:nvPr/>
          </p:nvSpPr>
          <p:spPr>
            <a:xfrm>
              <a:off x="6969224" y="1893730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5" name="大波 198"/>
            <p:cNvSpPr/>
            <p:nvPr/>
          </p:nvSpPr>
          <p:spPr>
            <a:xfrm>
              <a:off x="6680098" y="1712698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6" name="大波 198"/>
            <p:cNvSpPr/>
            <p:nvPr/>
          </p:nvSpPr>
          <p:spPr>
            <a:xfrm>
              <a:off x="6390972" y="1707373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7" name="大波 198"/>
            <p:cNvSpPr/>
            <p:nvPr/>
          </p:nvSpPr>
          <p:spPr>
            <a:xfrm>
              <a:off x="5530793" y="1713697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8" name="正方形/長方形 230"/>
            <p:cNvSpPr/>
            <p:nvPr/>
          </p:nvSpPr>
          <p:spPr>
            <a:xfrm>
              <a:off x="5241667" y="192038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9" name="正方形/長方形 232"/>
            <p:cNvSpPr/>
            <p:nvPr/>
          </p:nvSpPr>
          <p:spPr>
            <a:xfrm>
              <a:off x="5819919" y="210969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0" name="正方形/長方形 233"/>
            <p:cNvSpPr/>
            <p:nvPr/>
          </p:nvSpPr>
          <p:spPr>
            <a:xfrm>
              <a:off x="6109045" y="210319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1" name="大波 198"/>
            <p:cNvSpPr/>
            <p:nvPr/>
          </p:nvSpPr>
          <p:spPr>
            <a:xfrm>
              <a:off x="7258350" y="210846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2" name="大波 198"/>
            <p:cNvSpPr/>
            <p:nvPr/>
          </p:nvSpPr>
          <p:spPr>
            <a:xfrm>
              <a:off x="6969224" y="210674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3" name="大波 198"/>
            <p:cNvSpPr/>
            <p:nvPr/>
          </p:nvSpPr>
          <p:spPr>
            <a:xfrm>
              <a:off x="6680098" y="192570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4" name="大波 198"/>
            <p:cNvSpPr/>
            <p:nvPr/>
          </p:nvSpPr>
          <p:spPr>
            <a:xfrm>
              <a:off x="6390972" y="192038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5" name="大波 198"/>
            <p:cNvSpPr/>
            <p:nvPr/>
          </p:nvSpPr>
          <p:spPr>
            <a:xfrm>
              <a:off x="5530793" y="192670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16" name="グループ化 815"/>
          <p:cNvGrpSpPr/>
          <p:nvPr/>
        </p:nvGrpSpPr>
        <p:grpSpPr>
          <a:xfrm>
            <a:off x="4171628" y="908720"/>
            <a:ext cx="1546457" cy="1405343"/>
            <a:chOff x="407959" y="1894012"/>
            <a:chExt cx="2305809" cy="2319656"/>
          </a:xfrm>
        </p:grpSpPr>
        <p:sp>
          <p:nvSpPr>
            <p:cNvPr id="817" name="正方形/長方形 214"/>
            <p:cNvSpPr/>
            <p:nvPr/>
          </p:nvSpPr>
          <p:spPr>
            <a:xfrm>
              <a:off x="986211" y="1903302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8" name="正方形/長方形 215"/>
            <p:cNvSpPr/>
            <p:nvPr/>
          </p:nvSpPr>
          <p:spPr>
            <a:xfrm>
              <a:off x="1275337" y="1999070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9" name="正方形/長方形 219"/>
            <p:cNvSpPr/>
            <p:nvPr/>
          </p:nvSpPr>
          <p:spPr>
            <a:xfrm>
              <a:off x="2424642" y="2157314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0" name="大波 194"/>
            <p:cNvSpPr/>
            <p:nvPr/>
          </p:nvSpPr>
          <p:spPr>
            <a:xfrm>
              <a:off x="407959" y="1933606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1" name="大波 194"/>
            <p:cNvSpPr/>
            <p:nvPr/>
          </p:nvSpPr>
          <p:spPr>
            <a:xfrm>
              <a:off x="1557264" y="2155641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2" name="大波 194"/>
            <p:cNvSpPr/>
            <p:nvPr/>
          </p:nvSpPr>
          <p:spPr>
            <a:xfrm>
              <a:off x="697085" y="1894012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3" name="大波 194"/>
            <p:cNvSpPr/>
            <p:nvPr/>
          </p:nvSpPr>
          <p:spPr>
            <a:xfrm>
              <a:off x="1846390" y="2315276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4" name="大波 194"/>
            <p:cNvSpPr/>
            <p:nvPr/>
          </p:nvSpPr>
          <p:spPr>
            <a:xfrm>
              <a:off x="2135516" y="2386193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5" name="正方形/長方形 214"/>
            <p:cNvSpPr/>
            <p:nvPr/>
          </p:nvSpPr>
          <p:spPr>
            <a:xfrm>
              <a:off x="986211" y="2201347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6" name="正方形/長方形 215"/>
            <p:cNvSpPr/>
            <p:nvPr/>
          </p:nvSpPr>
          <p:spPr>
            <a:xfrm>
              <a:off x="1275337" y="2297115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7" name="正方形/長方形 219"/>
            <p:cNvSpPr/>
            <p:nvPr/>
          </p:nvSpPr>
          <p:spPr>
            <a:xfrm>
              <a:off x="2424642" y="2455359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8" name="大波 194"/>
            <p:cNvSpPr/>
            <p:nvPr/>
          </p:nvSpPr>
          <p:spPr>
            <a:xfrm>
              <a:off x="407959" y="2231651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9" name="大波 194"/>
            <p:cNvSpPr/>
            <p:nvPr/>
          </p:nvSpPr>
          <p:spPr>
            <a:xfrm>
              <a:off x="1557264" y="2453686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0" name="大波 194"/>
            <p:cNvSpPr/>
            <p:nvPr/>
          </p:nvSpPr>
          <p:spPr>
            <a:xfrm>
              <a:off x="697085" y="2192057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1" name="大波 194"/>
            <p:cNvSpPr/>
            <p:nvPr/>
          </p:nvSpPr>
          <p:spPr>
            <a:xfrm>
              <a:off x="1846390" y="2613321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2" name="大波 194"/>
            <p:cNvSpPr/>
            <p:nvPr/>
          </p:nvSpPr>
          <p:spPr>
            <a:xfrm>
              <a:off x="2135516" y="2684238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3" name="正方形/長方形 214"/>
            <p:cNvSpPr/>
            <p:nvPr/>
          </p:nvSpPr>
          <p:spPr>
            <a:xfrm>
              <a:off x="986211" y="2503233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4" name="正方形/長方形 215"/>
            <p:cNvSpPr/>
            <p:nvPr/>
          </p:nvSpPr>
          <p:spPr>
            <a:xfrm>
              <a:off x="1275337" y="2599001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5" name="正方形/長方形 219"/>
            <p:cNvSpPr/>
            <p:nvPr/>
          </p:nvSpPr>
          <p:spPr>
            <a:xfrm>
              <a:off x="2424642" y="2757245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6" name="大波 194"/>
            <p:cNvSpPr/>
            <p:nvPr/>
          </p:nvSpPr>
          <p:spPr>
            <a:xfrm>
              <a:off x="407959" y="2533537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7" name="大波 194"/>
            <p:cNvSpPr/>
            <p:nvPr/>
          </p:nvSpPr>
          <p:spPr>
            <a:xfrm>
              <a:off x="1557264" y="2755572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8" name="大波 194"/>
            <p:cNvSpPr/>
            <p:nvPr/>
          </p:nvSpPr>
          <p:spPr>
            <a:xfrm>
              <a:off x="697085" y="2493943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9" name="大波 194"/>
            <p:cNvSpPr/>
            <p:nvPr/>
          </p:nvSpPr>
          <p:spPr>
            <a:xfrm>
              <a:off x="1846390" y="2915207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0" name="大波 194"/>
            <p:cNvSpPr/>
            <p:nvPr/>
          </p:nvSpPr>
          <p:spPr>
            <a:xfrm>
              <a:off x="2135516" y="2986124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1" name="正方形/長方形 214"/>
            <p:cNvSpPr/>
            <p:nvPr/>
          </p:nvSpPr>
          <p:spPr>
            <a:xfrm>
              <a:off x="986211" y="2801278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2" name="正方形/長方形 215"/>
            <p:cNvSpPr/>
            <p:nvPr/>
          </p:nvSpPr>
          <p:spPr>
            <a:xfrm>
              <a:off x="1275337" y="2897046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3" name="正方形/長方形 219"/>
            <p:cNvSpPr/>
            <p:nvPr/>
          </p:nvSpPr>
          <p:spPr>
            <a:xfrm>
              <a:off x="2424642" y="3055290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4" name="大波 194"/>
            <p:cNvSpPr/>
            <p:nvPr/>
          </p:nvSpPr>
          <p:spPr>
            <a:xfrm>
              <a:off x="407959" y="2831582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5" name="大波 194"/>
            <p:cNvSpPr/>
            <p:nvPr/>
          </p:nvSpPr>
          <p:spPr>
            <a:xfrm>
              <a:off x="1557264" y="3053617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6" name="大波 194"/>
            <p:cNvSpPr/>
            <p:nvPr/>
          </p:nvSpPr>
          <p:spPr>
            <a:xfrm>
              <a:off x="697085" y="2791988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7" name="大波 194"/>
            <p:cNvSpPr/>
            <p:nvPr/>
          </p:nvSpPr>
          <p:spPr>
            <a:xfrm>
              <a:off x="1846390" y="3213252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8" name="大波 194"/>
            <p:cNvSpPr/>
            <p:nvPr/>
          </p:nvSpPr>
          <p:spPr>
            <a:xfrm>
              <a:off x="2135516" y="3284169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9" name="正方形/長方形 214"/>
            <p:cNvSpPr/>
            <p:nvPr/>
          </p:nvSpPr>
          <p:spPr>
            <a:xfrm>
              <a:off x="986211" y="3101400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0" name="正方形/長方形 215"/>
            <p:cNvSpPr/>
            <p:nvPr/>
          </p:nvSpPr>
          <p:spPr>
            <a:xfrm>
              <a:off x="1275337" y="3197168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1" name="正方形/長方形 219"/>
            <p:cNvSpPr/>
            <p:nvPr/>
          </p:nvSpPr>
          <p:spPr>
            <a:xfrm>
              <a:off x="2424642" y="3355412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2" name="大波 194"/>
            <p:cNvSpPr/>
            <p:nvPr/>
          </p:nvSpPr>
          <p:spPr>
            <a:xfrm>
              <a:off x="407959" y="3131704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3" name="大波 194"/>
            <p:cNvSpPr/>
            <p:nvPr/>
          </p:nvSpPr>
          <p:spPr>
            <a:xfrm>
              <a:off x="1557264" y="3353739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4" name="大波 194"/>
            <p:cNvSpPr/>
            <p:nvPr/>
          </p:nvSpPr>
          <p:spPr>
            <a:xfrm>
              <a:off x="697085" y="3092110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5" name="大波 194"/>
            <p:cNvSpPr/>
            <p:nvPr/>
          </p:nvSpPr>
          <p:spPr>
            <a:xfrm>
              <a:off x="1846390" y="3513374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6" name="大波 194"/>
            <p:cNvSpPr/>
            <p:nvPr/>
          </p:nvSpPr>
          <p:spPr>
            <a:xfrm>
              <a:off x="2135516" y="3584291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7" name="正方形/長方形 214"/>
            <p:cNvSpPr/>
            <p:nvPr/>
          </p:nvSpPr>
          <p:spPr>
            <a:xfrm>
              <a:off x="986211" y="3397804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8" name="正方形/長方形 215"/>
            <p:cNvSpPr/>
            <p:nvPr/>
          </p:nvSpPr>
          <p:spPr>
            <a:xfrm>
              <a:off x="1275337" y="3493572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9" name="正方形/長方形 219"/>
            <p:cNvSpPr/>
            <p:nvPr/>
          </p:nvSpPr>
          <p:spPr>
            <a:xfrm>
              <a:off x="2424642" y="3651816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0" name="大波 194"/>
            <p:cNvSpPr/>
            <p:nvPr/>
          </p:nvSpPr>
          <p:spPr>
            <a:xfrm>
              <a:off x="407959" y="3428108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1" name="大波 194"/>
            <p:cNvSpPr/>
            <p:nvPr/>
          </p:nvSpPr>
          <p:spPr>
            <a:xfrm>
              <a:off x="1557264" y="3650143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2" name="大波 194"/>
            <p:cNvSpPr/>
            <p:nvPr/>
          </p:nvSpPr>
          <p:spPr>
            <a:xfrm>
              <a:off x="697085" y="3388514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3" name="大波 194"/>
            <p:cNvSpPr/>
            <p:nvPr/>
          </p:nvSpPr>
          <p:spPr>
            <a:xfrm>
              <a:off x="1846390" y="3809778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4" name="大波 194"/>
            <p:cNvSpPr/>
            <p:nvPr/>
          </p:nvSpPr>
          <p:spPr>
            <a:xfrm>
              <a:off x="2135516" y="3880695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65" name="グループ化 864"/>
          <p:cNvGrpSpPr/>
          <p:nvPr/>
        </p:nvGrpSpPr>
        <p:grpSpPr>
          <a:xfrm>
            <a:off x="7951280" y="963723"/>
            <a:ext cx="1505289" cy="1295337"/>
            <a:chOff x="4019266" y="3375286"/>
            <a:chExt cx="2305809" cy="1984203"/>
          </a:xfrm>
        </p:grpSpPr>
        <p:sp>
          <p:nvSpPr>
            <p:cNvPr id="866" name="正方形/長方形 221"/>
            <p:cNvSpPr/>
            <p:nvPr/>
          </p:nvSpPr>
          <p:spPr>
            <a:xfrm>
              <a:off x="4019266" y="33983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7" name="正方形/長方形 224"/>
            <p:cNvSpPr/>
            <p:nvPr/>
          </p:nvSpPr>
          <p:spPr>
            <a:xfrm>
              <a:off x="4886644" y="34340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8" name="正方形/長方形 225"/>
            <p:cNvSpPr/>
            <p:nvPr/>
          </p:nvSpPr>
          <p:spPr>
            <a:xfrm>
              <a:off x="5168571" y="35208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9" name="正方形/長方形 226"/>
            <p:cNvSpPr/>
            <p:nvPr/>
          </p:nvSpPr>
          <p:spPr>
            <a:xfrm>
              <a:off x="5457697" y="36101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0" name="正方形/長方形 228"/>
            <p:cNvSpPr/>
            <p:nvPr/>
          </p:nvSpPr>
          <p:spPr>
            <a:xfrm>
              <a:off x="6035949" y="35221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1" name="大波 3"/>
            <p:cNvSpPr/>
            <p:nvPr/>
          </p:nvSpPr>
          <p:spPr>
            <a:xfrm>
              <a:off x="5746823" y="36454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2" name="大波 3"/>
            <p:cNvSpPr/>
            <p:nvPr/>
          </p:nvSpPr>
          <p:spPr>
            <a:xfrm>
              <a:off x="4597518" y="33802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3" name="大波 3"/>
            <p:cNvSpPr/>
            <p:nvPr/>
          </p:nvSpPr>
          <p:spPr>
            <a:xfrm>
              <a:off x="4308392" y="33752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4" name="正方形/長方形 221"/>
            <p:cNvSpPr/>
            <p:nvPr/>
          </p:nvSpPr>
          <p:spPr>
            <a:xfrm>
              <a:off x="4019266" y="3963507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5" name="正方形/長方形 224"/>
            <p:cNvSpPr/>
            <p:nvPr/>
          </p:nvSpPr>
          <p:spPr>
            <a:xfrm>
              <a:off x="4886644" y="3999176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6" name="正方形/長方形 225"/>
            <p:cNvSpPr/>
            <p:nvPr/>
          </p:nvSpPr>
          <p:spPr>
            <a:xfrm>
              <a:off x="5168571" y="4085935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7" name="正方形/長方形 226"/>
            <p:cNvSpPr/>
            <p:nvPr/>
          </p:nvSpPr>
          <p:spPr>
            <a:xfrm>
              <a:off x="5457697" y="4175324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8" name="正方形/長方形 228"/>
            <p:cNvSpPr/>
            <p:nvPr/>
          </p:nvSpPr>
          <p:spPr>
            <a:xfrm>
              <a:off x="6035949" y="4087279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9" name="大波 3"/>
            <p:cNvSpPr/>
            <p:nvPr/>
          </p:nvSpPr>
          <p:spPr>
            <a:xfrm>
              <a:off x="5746823" y="4210532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0" name="大波 3"/>
            <p:cNvSpPr/>
            <p:nvPr/>
          </p:nvSpPr>
          <p:spPr>
            <a:xfrm>
              <a:off x="4597518" y="3945346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" name="大波 3"/>
            <p:cNvSpPr/>
            <p:nvPr/>
          </p:nvSpPr>
          <p:spPr>
            <a:xfrm>
              <a:off x="4308392" y="3940413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2" name="正方形/長方形 221"/>
            <p:cNvSpPr/>
            <p:nvPr/>
          </p:nvSpPr>
          <p:spPr>
            <a:xfrm>
              <a:off x="4019266" y="36777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3" name="正方形/長方形 224"/>
            <p:cNvSpPr/>
            <p:nvPr/>
          </p:nvSpPr>
          <p:spPr>
            <a:xfrm>
              <a:off x="4886644" y="37134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4" name="正方形/長方形 225"/>
            <p:cNvSpPr/>
            <p:nvPr/>
          </p:nvSpPr>
          <p:spPr>
            <a:xfrm>
              <a:off x="5168571" y="38002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5" name="正方形/長方形 226"/>
            <p:cNvSpPr/>
            <p:nvPr/>
          </p:nvSpPr>
          <p:spPr>
            <a:xfrm>
              <a:off x="5457697" y="38895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6" name="正方形/長方形 228"/>
            <p:cNvSpPr/>
            <p:nvPr/>
          </p:nvSpPr>
          <p:spPr>
            <a:xfrm>
              <a:off x="6035949" y="38015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7" name="大波 3"/>
            <p:cNvSpPr/>
            <p:nvPr/>
          </p:nvSpPr>
          <p:spPr>
            <a:xfrm>
              <a:off x="5746823" y="39248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8" name="大波 3"/>
            <p:cNvSpPr/>
            <p:nvPr/>
          </p:nvSpPr>
          <p:spPr>
            <a:xfrm>
              <a:off x="4597518" y="36596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9" name="大波 3"/>
            <p:cNvSpPr/>
            <p:nvPr/>
          </p:nvSpPr>
          <p:spPr>
            <a:xfrm>
              <a:off x="4308392" y="36546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0" name="正方形/長方形 221"/>
            <p:cNvSpPr/>
            <p:nvPr/>
          </p:nvSpPr>
          <p:spPr>
            <a:xfrm>
              <a:off x="4019266" y="42432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1" name="正方形/長方形 224"/>
            <p:cNvSpPr/>
            <p:nvPr/>
          </p:nvSpPr>
          <p:spPr>
            <a:xfrm>
              <a:off x="4886644" y="42789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2" name="正方形/長方形 225"/>
            <p:cNvSpPr/>
            <p:nvPr/>
          </p:nvSpPr>
          <p:spPr>
            <a:xfrm>
              <a:off x="5168571" y="43657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3" name="正方形/長方形 226"/>
            <p:cNvSpPr/>
            <p:nvPr/>
          </p:nvSpPr>
          <p:spPr>
            <a:xfrm>
              <a:off x="5457697" y="44551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4" name="正方形/長方形 228"/>
            <p:cNvSpPr/>
            <p:nvPr/>
          </p:nvSpPr>
          <p:spPr>
            <a:xfrm>
              <a:off x="6035949" y="43670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5" name="大波 3"/>
            <p:cNvSpPr/>
            <p:nvPr/>
          </p:nvSpPr>
          <p:spPr>
            <a:xfrm>
              <a:off x="5746823" y="44903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6" name="大波 3"/>
            <p:cNvSpPr/>
            <p:nvPr/>
          </p:nvSpPr>
          <p:spPr>
            <a:xfrm>
              <a:off x="4597518" y="42251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7" name="大波 3"/>
            <p:cNvSpPr/>
            <p:nvPr/>
          </p:nvSpPr>
          <p:spPr>
            <a:xfrm>
              <a:off x="4308392" y="42201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8" name="正方形/長方形 221"/>
            <p:cNvSpPr/>
            <p:nvPr/>
          </p:nvSpPr>
          <p:spPr>
            <a:xfrm>
              <a:off x="4019266" y="4808419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9" name="正方形/長方形 224"/>
            <p:cNvSpPr/>
            <p:nvPr/>
          </p:nvSpPr>
          <p:spPr>
            <a:xfrm>
              <a:off x="4886644" y="4844088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0" name="正方形/長方形 225"/>
            <p:cNvSpPr/>
            <p:nvPr/>
          </p:nvSpPr>
          <p:spPr>
            <a:xfrm>
              <a:off x="5168571" y="4930847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1" name="正方形/長方形 226"/>
            <p:cNvSpPr/>
            <p:nvPr/>
          </p:nvSpPr>
          <p:spPr>
            <a:xfrm>
              <a:off x="5457697" y="5020236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2" name="正方形/長方形 228"/>
            <p:cNvSpPr/>
            <p:nvPr/>
          </p:nvSpPr>
          <p:spPr>
            <a:xfrm>
              <a:off x="6035949" y="4932191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3" name="大波 3"/>
            <p:cNvSpPr/>
            <p:nvPr/>
          </p:nvSpPr>
          <p:spPr>
            <a:xfrm>
              <a:off x="5746823" y="5055444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4" name="大波 3"/>
            <p:cNvSpPr/>
            <p:nvPr/>
          </p:nvSpPr>
          <p:spPr>
            <a:xfrm>
              <a:off x="4597518" y="4790258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5" name="大波 3"/>
            <p:cNvSpPr/>
            <p:nvPr/>
          </p:nvSpPr>
          <p:spPr>
            <a:xfrm>
              <a:off x="4308392" y="4785325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6" name="正方形/長方形 221"/>
            <p:cNvSpPr/>
            <p:nvPr/>
          </p:nvSpPr>
          <p:spPr>
            <a:xfrm>
              <a:off x="4019266" y="45226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7" name="正方形/長方形 224"/>
            <p:cNvSpPr/>
            <p:nvPr/>
          </p:nvSpPr>
          <p:spPr>
            <a:xfrm>
              <a:off x="4886644" y="45583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8" name="正方形/長方形 225"/>
            <p:cNvSpPr/>
            <p:nvPr/>
          </p:nvSpPr>
          <p:spPr>
            <a:xfrm>
              <a:off x="5168571" y="46451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9" name="正方形/長方形 226"/>
            <p:cNvSpPr/>
            <p:nvPr/>
          </p:nvSpPr>
          <p:spPr>
            <a:xfrm>
              <a:off x="5457697" y="47345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0" name="正方形/長方形 228"/>
            <p:cNvSpPr/>
            <p:nvPr/>
          </p:nvSpPr>
          <p:spPr>
            <a:xfrm>
              <a:off x="6035949" y="46464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1" name="大波 3"/>
            <p:cNvSpPr/>
            <p:nvPr/>
          </p:nvSpPr>
          <p:spPr>
            <a:xfrm>
              <a:off x="5746823" y="47697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2" name="大波 3"/>
            <p:cNvSpPr/>
            <p:nvPr/>
          </p:nvSpPr>
          <p:spPr>
            <a:xfrm>
              <a:off x="4597518" y="45045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3" name="大波 3"/>
            <p:cNvSpPr/>
            <p:nvPr/>
          </p:nvSpPr>
          <p:spPr>
            <a:xfrm>
              <a:off x="4308392" y="44995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14" name="グループ化 913"/>
          <p:cNvGrpSpPr/>
          <p:nvPr/>
        </p:nvGrpSpPr>
        <p:grpSpPr>
          <a:xfrm>
            <a:off x="2297704" y="3076381"/>
            <a:ext cx="1575175" cy="1030461"/>
            <a:chOff x="3368824" y="260648"/>
            <a:chExt cx="3445704" cy="2587030"/>
          </a:xfrm>
        </p:grpSpPr>
        <p:grpSp>
          <p:nvGrpSpPr>
            <p:cNvPr id="915" name="グループ化 914"/>
            <p:cNvGrpSpPr/>
            <p:nvPr/>
          </p:nvGrpSpPr>
          <p:grpSpPr>
            <a:xfrm>
              <a:off x="3368824" y="260648"/>
              <a:ext cx="1719039" cy="1375084"/>
              <a:chOff x="2288704" y="980728"/>
              <a:chExt cx="1719039" cy="1375084"/>
            </a:xfrm>
          </p:grpSpPr>
          <p:sp>
            <p:nvSpPr>
              <p:cNvPr id="991" name="フリーフォーム 990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2" name="フリーフォーム 991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3" name="フリーフォーム 992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4" name="フリーフォーム 993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5" name="フリーフォーム 994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6" name="フリーフォーム 995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7" name="フリーフォーム 996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8" name="フリーフォーム 997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9" name="フリーフォーム 998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0" name="フリーフォーム 999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1" name="フリーフォーム 1000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2" name="フリーフォーム 1001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3" name="フリーフォーム 1002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4" name="フリーフォーム 1003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5" name="フリーフォーム 1004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6" name="フリーフォーム 1005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7" name="フリーフォーム 1006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8" name="フリーフォーム 1007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9" name="フリーフォーム 1008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1" name="フリーフォーム 1010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2" name="フリーフォーム 1011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3" name="フリーフォーム 1012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4" name="フリーフォーム 1013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16" name="グループ化 915"/>
            <p:cNvGrpSpPr/>
            <p:nvPr/>
          </p:nvGrpSpPr>
          <p:grpSpPr>
            <a:xfrm>
              <a:off x="5095488" y="260648"/>
              <a:ext cx="1719040" cy="1375084"/>
              <a:chOff x="2288704" y="980728"/>
              <a:chExt cx="1719040" cy="1375084"/>
            </a:xfrm>
          </p:grpSpPr>
          <p:sp>
            <p:nvSpPr>
              <p:cNvPr id="967" name="フリーフォーム 966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8" name="フリーフォーム 967"/>
              <p:cNvSpPr/>
              <p:nvPr/>
            </p:nvSpPr>
            <p:spPr>
              <a:xfrm>
                <a:off x="3437782" y="100158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9" name="フリーフォーム 968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0" name="フリーフォーム 969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1" name="フリーフォーム 970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2" name="フリーフォーム 971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3" name="フリーフォーム 972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4" name="フリーフォーム 973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5" name="フリーフォーム 974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6" name="フリーフォーム 975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7" name="フリーフォーム 976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8" name="フリーフォーム 977"/>
              <p:cNvSpPr/>
              <p:nvPr/>
            </p:nvSpPr>
            <p:spPr>
              <a:xfrm>
                <a:off x="3725815" y="1358580"/>
                <a:ext cx="281929" cy="387638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9" name="フリーフォーム 978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0" name="フリーフォーム 979"/>
              <p:cNvSpPr/>
              <p:nvPr/>
            </p:nvSpPr>
            <p:spPr>
              <a:xfrm>
                <a:off x="3437782" y="160139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1" name="フリーフォーム 980"/>
              <p:cNvSpPr/>
              <p:nvPr/>
            </p:nvSpPr>
            <p:spPr>
              <a:xfrm>
                <a:off x="2860193" y="1663376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2" name="フリーフォーム 981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3" name="フリーフォーム 982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4" name="フリーフォーム 983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5" name="フリーフォーム 984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6" name="フリーフォーム 985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7" name="フリーフォーム 986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8" name="フリーフォーム 987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9" name="フリーフォーム 988"/>
              <p:cNvSpPr/>
              <p:nvPr/>
            </p:nvSpPr>
            <p:spPr>
              <a:xfrm>
                <a:off x="2576737" y="1907053"/>
                <a:ext cx="283458" cy="428439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0" name="フリーフォーム 989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17" name="グループ化 916"/>
            <p:cNvGrpSpPr/>
            <p:nvPr/>
          </p:nvGrpSpPr>
          <p:grpSpPr>
            <a:xfrm>
              <a:off x="3368824" y="1472594"/>
              <a:ext cx="1719039" cy="1375084"/>
              <a:chOff x="2288704" y="980728"/>
              <a:chExt cx="1719039" cy="1375084"/>
            </a:xfrm>
          </p:grpSpPr>
          <p:sp>
            <p:nvSpPr>
              <p:cNvPr id="943" name="フリーフォーム 942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4" name="フリーフォーム 943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5" name="フリーフォーム 944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6" name="フリーフォーム 945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7" name="フリーフォーム 946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8" name="フリーフォーム 947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9" name="フリーフォーム 948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0" name="フリーフォーム 949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1" name="フリーフォーム 950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2" name="フリーフォーム 951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3" name="フリーフォーム 952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4" name="フリーフォーム 953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5" name="フリーフォーム 954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6" name="フリーフォーム 955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7" name="フリーフォーム 956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8" name="フリーフォーム 957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9" name="フリーフォーム 958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0" name="フリーフォーム 959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1" name="フリーフォーム 960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2" name="フリーフォーム 961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3" name="フリーフォーム 962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4" name="フリーフォーム 963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5" name="フリーフォーム 964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6" name="フリーフォーム 965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18" name="グループ化 917"/>
            <p:cNvGrpSpPr/>
            <p:nvPr/>
          </p:nvGrpSpPr>
          <p:grpSpPr>
            <a:xfrm>
              <a:off x="5095488" y="1472594"/>
              <a:ext cx="1719039" cy="1375084"/>
              <a:chOff x="2288704" y="980728"/>
              <a:chExt cx="1719039" cy="1375084"/>
            </a:xfrm>
          </p:grpSpPr>
          <p:sp>
            <p:nvSpPr>
              <p:cNvPr id="919" name="フリーフォーム 918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0" name="フリーフォーム 919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1" name="フリーフォーム 920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2" name="フリーフォーム 921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3" name="フリーフォーム 922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4" name="フリーフォーム 923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5" name="フリーフォーム 924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6" name="フリーフォーム 925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7" name="フリーフォーム 926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8" name="フリーフォーム 927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9" name="フリーフォーム 928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0" name="フリーフォーム 929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1" name="フリーフォーム 930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2" name="フリーフォーム 931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3" name="フリーフォーム 932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4" name="フリーフォーム 933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5" name="フリーフォーム 934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6" name="フリーフォーム 935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7" name="フリーフォーム 936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8" name="フリーフォーム 937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9" name="フリーフォーム 938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0" name="フリーフォーム 939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1" name="フリーフォーム 940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2" name="フリーフォーム 941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15" name="グループ化 1014"/>
          <p:cNvGrpSpPr/>
          <p:nvPr/>
        </p:nvGrpSpPr>
        <p:grpSpPr>
          <a:xfrm>
            <a:off x="441914" y="3028587"/>
            <a:ext cx="1540756" cy="1126048"/>
            <a:chOff x="2288704" y="980728"/>
            <a:chExt cx="1719039" cy="1375084"/>
          </a:xfrm>
        </p:grpSpPr>
        <p:sp>
          <p:nvSpPr>
            <p:cNvPr id="1016" name="フリーフォーム 1015"/>
            <p:cNvSpPr/>
            <p:nvPr/>
          </p:nvSpPr>
          <p:spPr>
            <a:xfrm>
              <a:off x="2288704" y="980728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17" name="フリーフォーム 1016"/>
            <p:cNvSpPr/>
            <p:nvPr/>
          </p:nvSpPr>
          <p:spPr>
            <a:xfrm>
              <a:off x="3437781" y="1001588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18" name="フリーフォーム 1017"/>
            <p:cNvSpPr/>
            <p:nvPr/>
          </p:nvSpPr>
          <p:spPr>
            <a:xfrm>
              <a:off x="2860194" y="1063564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19" name="フリーフォーム 1018"/>
            <p:cNvSpPr/>
            <p:nvPr/>
          </p:nvSpPr>
          <p:spPr>
            <a:xfrm>
              <a:off x="3148226" y="980729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0" name="フリーフォーム 1019"/>
            <p:cNvSpPr/>
            <p:nvPr/>
          </p:nvSpPr>
          <p:spPr>
            <a:xfrm>
              <a:off x="2576736" y="1002444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1" name="フリーフォーム 1020"/>
            <p:cNvSpPr/>
            <p:nvPr/>
          </p:nvSpPr>
          <p:spPr>
            <a:xfrm>
              <a:off x="3725814" y="1063566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2" name="フリーフォーム 1021"/>
            <p:cNvSpPr/>
            <p:nvPr/>
          </p:nvSpPr>
          <p:spPr>
            <a:xfrm>
              <a:off x="2288704" y="1275741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3" name="フリーフォーム 1022"/>
            <p:cNvSpPr/>
            <p:nvPr/>
          </p:nvSpPr>
          <p:spPr>
            <a:xfrm>
              <a:off x="3437781" y="1296601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4" name="フリーフォーム 1023"/>
            <p:cNvSpPr/>
            <p:nvPr/>
          </p:nvSpPr>
          <p:spPr>
            <a:xfrm>
              <a:off x="2860194" y="1358577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5" name="フリーフォーム 1024"/>
            <p:cNvSpPr/>
            <p:nvPr/>
          </p:nvSpPr>
          <p:spPr>
            <a:xfrm>
              <a:off x="3148226" y="1275742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6" name="フリーフォーム 1025"/>
            <p:cNvSpPr/>
            <p:nvPr/>
          </p:nvSpPr>
          <p:spPr>
            <a:xfrm>
              <a:off x="2576736" y="1297457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7" name="フリーフォーム 1026"/>
            <p:cNvSpPr/>
            <p:nvPr/>
          </p:nvSpPr>
          <p:spPr>
            <a:xfrm>
              <a:off x="3725814" y="1358579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8" name="フリーフォーム 1027"/>
            <p:cNvSpPr/>
            <p:nvPr/>
          </p:nvSpPr>
          <p:spPr>
            <a:xfrm>
              <a:off x="2288704" y="1580539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9" name="フリーフォーム 1028"/>
            <p:cNvSpPr/>
            <p:nvPr/>
          </p:nvSpPr>
          <p:spPr>
            <a:xfrm>
              <a:off x="3437781" y="1601399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0" name="フリーフォーム 1029"/>
            <p:cNvSpPr/>
            <p:nvPr/>
          </p:nvSpPr>
          <p:spPr>
            <a:xfrm>
              <a:off x="2860194" y="1663375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1" name="フリーフォーム 1030"/>
            <p:cNvSpPr/>
            <p:nvPr/>
          </p:nvSpPr>
          <p:spPr>
            <a:xfrm>
              <a:off x="3148226" y="1580540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2" name="フリーフォーム 1031"/>
            <p:cNvSpPr/>
            <p:nvPr/>
          </p:nvSpPr>
          <p:spPr>
            <a:xfrm>
              <a:off x="2576736" y="1602255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3" name="フリーフォーム 1032"/>
            <p:cNvSpPr/>
            <p:nvPr/>
          </p:nvSpPr>
          <p:spPr>
            <a:xfrm>
              <a:off x="3725814" y="1663377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4" name="フリーフォーム 1033"/>
            <p:cNvSpPr/>
            <p:nvPr/>
          </p:nvSpPr>
          <p:spPr>
            <a:xfrm>
              <a:off x="2288704" y="1885337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5" name="フリーフォーム 1034"/>
            <p:cNvSpPr/>
            <p:nvPr/>
          </p:nvSpPr>
          <p:spPr>
            <a:xfrm>
              <a:off x="3437781" y="1906197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6" name="フリーフォーム 1035"/>
            <p:cNvSpPr/>
            <p:nvPr/>
          </p:nvSpPr>
          <p:spPr>
            <a:xfrm>
              <a:off x="2860194" y="1968173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7" name="フリーフォーム 1036"/>
            <p:cNvSpPr/>
            <p:nvPr/>
          </p:nvSpPr>
          <p:spPr>
            <a:xfrm>
              <a:off x="3148226" y="1885338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8" name="フリーフォーム 1037"/>
            <p:cNvSpPr/>
            <p:nvPr/>
          </p:nvSpPr>
          <p:spPr>
            <a:xfrm>
              <a:off x="2576736" y="1907053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9" name="フリーフォーム 1038"/>
            <p:cNvSpPr/>
            <p:nvPr/>
          </p:nvSpPr>
          <p:spPr>
            <a:xfrm>
              <a:off x="3725814" y="1968175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40" name="グループ化 1039"/>
          <p:cNvGrpSpPr/>
          <p:nvPr/>
        </p:nvGrpSpPr>
        <p:grpSpPr>
          <a:xfrm>
            <a:off x="6043346" y="3026138"/>
            <a:ext cx="1541052" cy="1130946"/>
            <a:chOff x="5241667" y="823798"/>
            <a:chExt cx="2305808" cy="1692185"/>
          </a:xfrm>
        </p:grpSpPr>
        <p:sp>
          <p:nvSpPr>
            <p:cNvPr id="1041" name="正方形/長方形 230"/>
            <p:cNvSpPr/>
            <p:nvPr/>
          </p:nvSpPr>
          <p:spPr>
            <a:xfrm>
              <a:off x="5241667" y="823800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2" name="正方形/長方形 232"/>
            <p:cNvSpPr/>
            <p:nvPr/>
          </p:nvSpPr>
          <p:spPr>
            <a:xfrm>
              <a:off x="5819919" y="1013108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3" name="正方形/長方形 233"/>
            <p:cNvSpPr/>
            <p:nvPr/>
          </p:nvSpPr>
          <p:spPr>
            <a:xfrm>
              <a:off x="6109045" y="1006604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4" name="大波 198"/>
            <p:cNvSpPr/>
            <p:nvPr/>
          </p:nvSpPr>
          <p:spPr>
            <a:xfrm>
              <a:off x="7258350" y="1011877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5" name="大波 198"/>
            <p:cNvSpPr/>
            <p:nvPr/>
          </p:nvSpPr>
          <p:spPr>
            <a:xfrm>
              <a:off x="6969224" y="1010155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6" name="大波 198"/>
            <p:cNvSpPr/>
            <p:nvPr/>
          </p:nvSpPr>
          <p:spPr>
            <a:xfrm>
              <a:off x="6680098" y="829123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7" name="大波 198"/>
            <p:cNvSpPr/>
            <p:nvPr/>
          </p:nvSpPr>
          <p:spPr>
            <a:xfrm>
              <a:off x="6390972" y="823798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8" name="大波 198"/>
            <p:cNvSpPr/>
            <p:nvPr/>
          </p:nvSpPr>
          <p:spPr>
            <a:xfrm>
              <a:off x="5530793" y="830122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9" name="正方形/長方形 230"/>
            <p:cNvSpPr/>
            <p:nvPr/>
          </p:nvSpPr>
          <p:spPr>
            <a:xfrm>
              <a:off x="5241667" y="104816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0" name="正方形/長方形 232"/>
            <p:cNvSpPr/>
            <p:nvPr/>
          </p:nvSpPr>
          <p:spPr>
            <a:xfrm>
              <a:off x="5819919" y="123747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1" name="正方形/長方形 233"/>
            <p:cNvSpPr/>
            <p:nvPr/>
          </p:nvSpPr>
          <p:spPr>
            <a:xfrm>
              <a:off x="6109045" y="123097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2" name="大波 198"/>
            <p:cNvSpPr/>
            <p:nvPr/>
          </p:nvSpPr>
          <p:spPr>
            <a:xfrm>
              <a:off x="7258350" y="123624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3" name="大波 198"/>
            <p:cNvSpPr/>
            <p:nvPr/>
          </p:nvSpPr>
          <p:spPr>
            <a:xfrm>
              <a:off x="6969224" y="123452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4" name="大波 198"/>
            <p:cNvSpPr/>
            <p:nvPr/>
          </p:nvSpPr>
          <p:spPr>
            <a:xfrm>
              <a:off x="6680098" y="105348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5" name="大波 198"/>
            <p:cNvSpPr/>
            <p:nvPr/>
          </p:nvSpPr>
          <p:spPr>
            <a:xfrm>
              <a:off x="6390972" y="104816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6" name="大波 198"/>
            <p:cNvSpPr/>
            <p:nvPr/>
          </p:nvSpPr>
          <p:spPr>
            <a:xfrm>
              <a:off x="5530793" y="105448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7" name="正方形/長方形 230"/>
            <p:cNvSpPr/>
            <p:nvPr/>
          </p:nvSpPr>
          <p:spPr>
            <a:xfrm>
              <a:off x="5241667" y="1261177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8" name="正方形/長方形 232"/>
            <p:cNvSpPr/>
            <p:nvPr/>
          </p:nvSpPr>
          <p:spPr>
            <a:xfrm>
              <a:off x="5819919" y="1450485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9" name="正方形/長方形 233"/>
            <p:cNvSpPr/>
            <p:nvPr/>
          </p:nvSpPr>
          <p:spPr>
            <a:xfrm>
              <a:off x="6109045" y="1443981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0" name="大波 198"/>
            <p:cNvSpPr/>
            <p:nvPr/>
          </p:nvSpPr>
          <p:spPr>
            <a:xfrm>
              <a:off x="7258350" y="1449254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1" name="大波 198"/>
            <p:cNvSpPr/>
            <p:nvPr/>
          </p:nvSpPr>
          <p:spPr>
            <a:xfrm>
              <a:off x="6969224" y="1447532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2" name="大波 198"/>
            <p:cNvSpPr/>
            <p:nvPr/>
          </p:nvSpPr>
          <p:spPr>
            <a:xfrm>
              <a:off x="6680098" y="1266500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3" name="大波 198"/>
            <p:cNvSpPr/>
            <p:nvPr/>
          </p:nvSpPr>
          <p:spPr>
            <a:xfrm>
              <a:off x="6390972" y="1261175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4" name="大波 198"/>
            <p:cNvSpPr/>
            <p:nvPr/>
          </p:nvSpPr>
          <p:spPr>
            <a:xfrm>
              <a:off x="5530793" y="1267499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5" name="正方形/長方形 230"/>
            <p:cNvSpPr/>
            <p:nvPr/>
          </p:nvSpPr>
          <p:spPr>
            <a:xfrm>
              <a:off x="5241667" y="1483009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6" name="正方形/長方形 232"/>
            <p:cNvSpPr/>
            <p:nvPr/>
          </p:nvSpPr>
          <p:spPr>
            <a:xfrm>
              <a:off x="5819919" y="1672317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7" name="正方形/長方形 233"/>
            <p:cNvSpPr/>
            <p:nvPr/>
          </p:nvSpPr>
          <p:spPr>
            <a:xfrm>
              <a:off x="6109045" y="1665813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8" name="大波 198"/>
            <p:cNvSpPr/>
            <p:nvPr/>
          </p:nvSpPr>
          <p:spPr>
            <a:xfrm>
              <a:off x="7258350" y="1671086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9" name="大波 198"/>
            <p:cNvSpPr/>
            <p:nvPr/>
          </p:nvSpPr>
          <p:spPr>
            <a:xfrm>
              <a:off x="6969224" y="1669364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0" name="大波 198"/>
            <p:cNvSpPr/>
            <p:nvPr/>
          </p:nvSpPr>
          <p:spPr>
            <a:xfrm>
              <a:off x="6680098" y="1488332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1" name="大波 198"/>
            <p:cNvSpPr/>
            <p:nvPr/>
          </p:nvSpPr>
          <p:spPr>
            <a:xfrm>
              <a:off x="6390972" y="1483007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2" name="大波 198"/>
            <p:cNvSpPr/>
            <p:nvPr/>
          </p:nvSpPr>
          <p:spPr>
            <a:xfrm>
              <a:off x="5530793" y="1489331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3" name="正方形/長方形 230"/>
            <p:cNvSpPr/>
            <p:nvPr/>
          </p:nvSpPr>
          <p:spPr>
            <a:xfrm>
              <a:off x="5241667" y="1707375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4" name="正方形/長方形 232"/>
            <p:cNvSpPr/>
            <p:nvPr/>
          </p:nvSpPr>
          <p:spPr>
            <a:xfrm>
              <a:off x="5819919" y="1896683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5" name="正方形/長方形 233"/>
            <p:cNvSpPr/>
            <p:nvPr/>
          </p:nvSpPr>
          <p:spPr>
            <a:xfrm>
              <a:off x="6109045" y="1890179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6" name="大波 198"/>
            <p:cNvSpPr/>
            <p:nvPr/>
          </p:nvSpPr>
          <p:spPr>
            <a:xfrm>
              <a:off x="7258350" y="1895452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7" name="大波 198"/>
            <p:cNvSpPr/>
            <p:nvPr/>
          </p:nvSpPr>
          <p:spPr>
            <a:xfrm>
              <a:off x="6969224" y="1893730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8" name="大波 198"/>
            <p:cNvSpPr/>
            <p:nvPr/>
          </p:nvSpPr>
          <p:spPr>
            <a:xfrm>
              <a:off x="6680098" y="1712698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9" name="大波 198"/>
            <p:cNvSpPr/>
            <p:nvPr/>
          </p:nvSpPr>
          <p:spPr>
            <a:xfrm>
              <a:off x="6390972" y="1707373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0" name="大波 198"/>
            <p:cNvSpPr/>
            <p:nvPr/>
          </p:nvSpPr>
          <p:spPr>
            <a:xfrm>
              <a:off x="5530793" y="1713697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1" name="正方形/長方形 230"/>
            <p:cNvSpPr/>
            <p:nvPr/>
          </p:nvSpPr>
          <p:spPr>
            <a:xfrm>
              <a:off x="5241667" y="192038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2" name="正方形/長方形 232"/>
            <p:cNvSpPr/>
            <p:nvPr/>
          </p:nvSpPr>
          <p:spPr>
            <a:xfrm>
              <a:off x="5819919" y="210969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3" name="正方形/長方形 233"/>
            <p:cNvSpPr/>
            <p:nvPr/>
          </p:nvSpPr>
          <p:spPr>
            <a:xfrm>
              <a:off x="6109045" y="210319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4" name="大波 198"/>
            <p:cNvSpPr/>
            <p:nvPr/>
          </p:nvSpPr>
          <p:spPr>
            <a:xfrm>
              <a:off x="7258350" y="210846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5" name="大波 198"/>
            <p:cNvSpPr/>
            <p:nvPr/>
          </p:nvSpPr>
          <p:spPr>
            <a:xfrm>
              <a:off x="6969224" y="210674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6" name="大波 198"/>
            <p:cNvSpPr/>
            <p:nvPr/>
          </p:nvSpPr>
          <p:spPr>
            <a:xfrm>
              <a:off x="6680098" y="192570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7" name="大波 198"/>
            <p:cNvSpPr/>
            <p:nvPr/>
          </p:nvSpPr>
          <p:spPr>
            <a:xfrm>
              <a:off x="6390972" y="192038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8" name="大波 198"/>
            <p:cNvSpPr/>
            <p:nvPr/>
          </p:nvSpPr>
          <p:spPr>
            <a:xfrm>
              <a:off x="5530793" y="192670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89" name="グループ化 1088"/>
          <p:cNvGrpSpPr/>
          <p:nvPr/>
        </p:nvGrpSpPr>
        <p:grpSpPr>
          <a:xfrm>
            <a:off x="4171628" y="2888940"/>
            <a:ext cx="1546457" cy="1405343"/>
            <a:chOff x="407959" y="1894012"/>
            <a:chExt cx="2305809" cy="2319656"/>
          </a:xfrm>
        </p:grpSpPr>
        <p:sp>
          <p:nvSpPr>
            <p:cNvPr id="1090" name="正方形/長方形 214"/>
            <p:cNvSpPr/>
            <p:nvPr/>
          </p:nvSpPr>
          <p:spPr>
            <a:xfrm>
              <a:off x="986211" y="1903302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1" name="正方形/長方形 215"/>
            <p:cNvSpPr/>
            <p:nvPr/>
          </p:nvSpPr>
          <p:spPr>
            <a:xfrm>
              <a:off x="1275337" y="1999070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2" name="正方形/長方形 219"/>
            <p:cNvSpPr/>
            <p:nvPr/>
          </p:nvSpPr>
          <p:spPr>
            <a:xfrm>
              <a:off x="2424642" y="2157314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3" name="大波 194"/>
            <p:cNvSpPr/>
            <p:nvPr/>
          </p:nvSpPr>
          <p:spPr>
            <a:xfrm>
              <a:off x="407959" y="1933606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4" name="大波 194"/>
            <p:cNvSpPr/>
            <p:nvPr/>
          </p:nvSpPr>
          <p:spPr>
            <a:xfrm>
              <a:off x="1557264" y="2155641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5" name="大波 194"/>
            <p:cNvSpPr/>
            <p:nvPr/>
          </p:nvSpPr>
          <p:spPr>
            <a:xfrm>
              <a:off x="697085" y="1894012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6" name="大波 194"/>
            <p:cNvSpPr/>
            <p:nvPr/>
          </p:nvSpPr>
          <p:spPr>
            <a:xfrm>
              <a:off x="1846390" y="2315276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7" name="大波 194"/>
            <p:cNvSpPr/>
            <p:nvPr/>
          </p:nvSpPr>
          <p:spPr>
            <a:xfrm>
              <a:off x="2135516" y="2386193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8" name="正方形/長方形 214"/>
            <p:cNvSpPr/>
            <p:nvPr/>
          </p:nvSpPr>
          <p:spPr>
            <a:xfrm>
              <a:off x="986211" y="2201347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9" name="正方形/長方形 215"/>
            <p:cNvSpPr/>
            <p:nvPr/>
          </p:nvSpPr>
          <p:spPr>
            <a:xfrm>
              <a:off x="1275337" y="2297115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0" name="正方形/長方形 219"/>
            <p:cNvSpPr/>
            <p:nvPr/>
          </p:nvSpPr>
          <p:spPr>
            <a:xfrm>
              <a:off x="2424642" y="2455359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1" name="大波 194"/>
            <p:cNvSpPr/>
            <p:nvPr/>
          </p:nvSpPr>
          <p:spPr>
            <a:xfrm>
              <a:off x="407959" y="2231651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2" name="大波 194"/>
            <p:cNvSpPr/>
            <p:nvPr/>
          </p:nvSpPr>
          <p:spPr>
            <a:xfrm>
              <a:off x="1557264" y="2453686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3" name="大波 194"/>
            <p:cNvSpPr/>
            <p:nvPr/>
          </p:nvSpPr>
          <p:spPr>
            <a:xfrm>
              <a:off x="697085" y="2192057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4" name="大波 194"/>
            <p:cNvSpPr/>
            <p:nvPr/>
          </p:nvSpPr>
          <p:spPr>
            <a:xfrm>
              <a:off x="1846390" y="2613321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5" name="大波 194"/>
            <p:cNvSpPr/>
            <p:nvPr/>
          </p:nvSpPr>
          <p:spPr>
            <a:xfrm>
              <a:off x="2135516" y="2684238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6" name="正方形/長方形 214"/>
            <p:cNvSpPr/>
            <p:nvPr/>
          </p:nvSpPr>
          <p:spPr>
            <a:xfrm>
              <a:off x="986211" y="2503233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7" name="正方形/長方形 215"/>
            <p:cNvSpPr/>
            <p:nvPr/>
          </p:nvSpPr>
          <p:spPr>
            <a:xfrm>
              <a:off x="1275337" y="2599001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8" name="正方形/長方形 219"/>
            <p:cNvSpPr/>
            <p:nvPr/>
          </p:nvSpPr>
          <p:spPr>
            <a:xfrm>
              <a:off x="2424642" y="2757245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9" name="大波 194"/>
            <p:cNvSpPr/>
            <p:nvPr/>
          </p:nvSpPr>
          <p:spPr>
            <a:xfrm>
              <a:off x="407959" y="2533537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0" name="大波 194"/>
            <p:cNvSpPr/>
            <p:nvPr/>
          </p:nvSpPr>
          <p:spPr>
            <a:xfrm>
              <a:off x="1557264" y="2755572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1" name="大波 194"/>
            <p:cNvSpPr/>
            <p:nvPr/>
          </p:nvSpPr>
          <p:spPr>
            <a:xfrm>
              <a:off x="697085" y="2493943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2" name="大波 194"/>
            <p:cNvSpPr/>
            <p:nvPr/>
          </p:nvSpPr>
          <p:spPr>
            <a:xfrm>
              <a:off x="1846390" y="2915207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3" name="大波 194"/>
            <p:cNvSpPr/>
            <p:nvPr/>
          </p:nvSpPr>
          <p:spPr>
            <a:xfrm>
              <a:off x="2135516" y="2986124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4" name="正方形/長方形 214"/>
            <p:cNvSpPr/>
            <p:nvPr/>
          </p:nvSpPr>
          <p:spPr>
            <a:xfrm>
              <a:off x="986211" y="2801278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5" name="正方形/長方形 215"/>
            <p:cNvSpPr/>
            <p:nvPr/>
          </p:nvSpPr>
          <p:spPr>
            <a:xfrm>
              <a:off x="1275337" y="2897046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6" name="正方形/長方形 219"/>
            <p:cNvSpPr/>
            <p:nvPr/>
          </p:nvSpPr>
          <p:spPr>
            <a:xfrm>
              <a:off x="2424642" y="3055290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7" name="大波 194"/>
            <p:cNvSpPr/>
            <p:nvPr/>
          </p:nvSpPr>
          <p:spPr>
            <a:xfrm>
              <a:off x="407959" y="2831582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8" name="大波 194"/>
            <p:cNvSpPr/>
            <p:nvPr/>
          </p:nvSpPr>
          <p:spPr>
            <a:xfrm>
              <a:off x="1557264" y="3053617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9" name="大波 194"/>
            <p:cNvSpPr/>
            <p:nvPr/>
          </p:nvSpPr>
          <p:spPr>
            <a:xfrm>
              <a:off x="697085" y="2791988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0" name="大波 194"/>
            <p:cNvSpPr/>
            <p:nvPr/>
          </p:nvSpPr>
          <p:spPr>
            <a:xfrm>
              <a:off x="1846390" y="3213252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1" name="大波 194"/>
            <p:cNvSpPr/>
            <p:nvPr/>
          </p:nvSpPr>
          <p:spPr>
            <a:xfrm>
              <a:off x="2135516" y="3284169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2" name="正方形/長方形 214"/>
            <p:cNvSpPr/>
            <p:nvPr/>
          </p:nvSpPr>
          <p:spPr>
            <a:xfrm>
              <a:off x="986211" y="3101400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3" name="正方形/長方形 215"/>
            <p:cNvSpPr/>
            <p:nvPr/>
          </p:nvSpPr>
          <p:spPr>
            <a:xfrm>
              <a:off x="1275337" y="3197168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4" name="正方形/長方形 219"/>
            <p:cNvSpPr/>
            <p:nvPr/>
          </p:nvSpPr>
          <p:spPr>
            <a:xfrm>
              <a:off x="2424642" y="3355412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5" name="大波 194"/>
            <p:cNvSpPr/>
            <p:nvPr/>
          </p:nvSpPr>
          <p:spPr>
            <a:xfrm>
              <a:off x="407959" y="3131704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6" name="大波 194"/>
            <p:cNvSpPr/>
            <p:nvPr/>
          </p:nvSpPr>
          <p:spPr>
            <a:xfrm>
              <a:off x="1557264" y="3353739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7" name="大波 194"/>
            <p:cNvSpPr/>
            <p:nvPr/>
          </p:nvSpPr>
          <p:spPr>
            <a:xfrm>
              <a:off x="697085" y="3092110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8" name="大波 194"/>
            <p:cNvSpPr/>
            <p:nvPr/>
          </p:nvSpPr>
          <p:spPr>
            <a:xfrm>
              <a:off x="1846390" y="3513374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9" name="大波 194"/>
            <p:cNvSpPr/>
            <p:nvPr/>
          </p:nvSpPr>
          <p:spPr>
            <a:xfrm>
              <a:off x="2135516" y="3584291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0" name="正方形/長方形 214"/>
            <p:cNvSpPr/>
            <p:nvPr/>
          </p:nvSpPr>
          <p:spPr>
            <a:xfrm>
              <a:off x="986211" y="3397804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1" name="正方形/長方形 215"/>
            <p:cNvSpPr/>
            <p:nvPr/>
          </p:nvSpPr>
          <p:spPr>
            <a:xfrm>
              <a:off x="1275337" y="3493572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2" name="正方形/長方形 219"/>
            <p:cNvSpPr/>
            <p:nvPr/>
          </p:nvSpPr>
          <p:spPr>
            <a:xfrm>
              <a:off x="2424642" y="3651816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3" name="大波 194"/>
            <p:cNvSpPr/>
            <p:nvPr/>
          </p:nvSpPr>
          <p:spPr>
            <a:xfrm>
              <a:off x="407959" y="3428108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4" name="大波 194"/>
            <p:cNvSpPr/>
            <p:nvPr/>
          </p:nvSpPr>
          <p:spPr>
            <a:xfrm>
              <a:off x="1557264" y="3650143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5" name="大波 194"/>
            <p:cNvSpPr/>
            <p:nvPr/>
          </p:nvSpPr>
          <p:spPr>
            <a:xfrm>
              <a:off x="697085" y="3388514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6" name="大波 194"/>
            <p:cNvSpPr/>
            <p:nvPr/>
          </p:nvSpPr>
          <p:spPr>
            <a:xfrm>
              <a:off x="1846390" y="3809778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78" name="大波 194"/>
            <p:cNvSpPr/>
            <p:nvPr/>
          </p:nvSpPr>
          <p:spPr>
            <a:xfrm>
              <a:off x="2135516" y="3880695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79" name="グループ化 1278"/>
          <p:cNvGrpSpPr/>
          <p:nvPr/>
        </p:nvGrpSpPr>
        <p:grpSpPr>
          <a:xfrm>
            <a:off x="7951280" y="2943943"/>
            <a:ext cx="1505289" cy="1295337"/>
            <a:chOff x="4019266" y="3375286"/>
            <a:chExt cx="2305809" cy="1984203"/>
          </a:xfrm>
        </p:grpSpPr>
        <p:sp>
          <p:nvSpPr>
            <p:cNvPr id="1280" name="正方形/長方形 221"/>
            <p:cNvSpPr/>
            <p:nvPr/>
          </p:nvSpPr>
          <p:spPr>
            <a:xfrm>
              <a:off x="4019266" y="33983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1" name="正方形/長方形 224"/>
            <p:cNvSpPr/>
            <p:nvPr/>
          </p:nvSpPr>
          <p:spPr>
            <a:xfrm>
              <a:off x="4886644" y="34340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2" name="正方形/長方形 225"/>
            <p:cNvSpPr/>
            <p:nvPr/>
          </p:nvSpPr>
          <p:spPr>
            <a:xfrm>
              <a:off x="5168571" y="35208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3" name="正方形/長方形 226"/>
            <p:cNvSpPr/>
            <p:nvPr/>
          </p:nvSpPr>
          <p:spPr>
            <a:xfrm>
              <a:off x="5457697" y="36101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4" name="正方形/長方形 228"/>
            <p:cNvSpPr/>
            <p:nvPr/>
          </p:nvSpPr>
          <p:spPr>
            <a:xfrm>
              <a:off x="6035949" y="35221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5" name="大波 3"/>
            <p:cNvSpPr/>
            <p:nvPr/>
          </p:nvSpPr>
          <p:spPr>
            <a:xfrm>
              <a:off x="5746823" y="36454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6" name="大波 3"/>
            <p:cNvSpPr/>
            <p:nvPr/>
          </p:nvSpPr>
          <p:spPr>
            <a:xfrm>
              <a:off x="4597518" y="33802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7" name="大波 3"/>
            <p:cNvSpPr/>
            <p:nvPr/>
          </p:nvSpPr>
          <p:spPr>
            <a:xfrm>
              <a:off x="4308392" y="33752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8" name="正方形/長方形 221"/>
            <p:cNvSpPr/>
            <p:nvPr/>
          </p:nvSpPr>
          <p:spPr>
            <a:xfrm>
              <a:off x="4019266" y="3963507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9" name="正方形/長方形 224"/>
            <p:cNvSpPr/>
            <p:nvPr/>
          </p:nvSpPr>
          <p:spPr>
            <a:xfrm>
              <a:off x="4886644" y="3999176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0" name="正方形/長方形 225"/>
            <p:cNvSpPr/>
            <p:nvPr/>
          </p:nvSpPr>
          <p:spPr>
            <a:xfrm>
              <a:off x="5168571" y="4085935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1" name="正方形/長方形 226"/>
            <p:cNvSpPr/>
            <p:nvPr/>
          </p:nvSpPr>
          <p:spPr>
            <a:xfrm>
              <a:off x="5457697" y="4175324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2" name="正方形/長方形 228"/>
            <p:cNvSpPr/>
            <p:nvPr/>
          </p:nvSpPr>
          <p:spPr>
            <a:xfrm>
              <a:off x="6035949" y="4087279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3" name="大波 3"/>
            <p:cNvSpPr/>
            <p:nvPr/>
          </p:nvSpPr>
          <p:spPr>
            <a:xfrm>
              <a:off x="5746823" y="4210532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4" name="大波 3"/>
            <p:cNvSpPr/>
            <p:nvPr/>
          </p:nvSpPr>
          <p:spPr>
            <a:xfrm>
              <a:off x="4597518" y="3945346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5" name="大波 3"/>
            <p:cNvSpPr/>
            <p:nvPr/>
          </p:nvSpPr>
          <p:spPr>
            <a:xfrm>
              <a:off x="4308392" y="3940413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6" name="正方形/長方形 221"/>
            <p:cNvSpPr/>
            <p:nvPr/>
          </p:nvSpPr>
          <p:spPr>
            <a:xfrm>
              <a:off x="4019266" y="36777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7" name="正方形/長方形 224"/>
            <p:cNvSpPr/>
            <p:nvPr/>
          </p:nvSpPr>
          <p:spPr>
            <a:xfrm>
              <a:off x="4886644" y="37134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8" name="正方形/長方形 225"/>
            <p:cNvSpPr/>
            <p:nvPr/>
          </p:nvSpPr>
          <p:spPr>
            <a:xfrm>
              <a:off x="5168571" y="38002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9" name="正方形/長方形 226"/>
            <p:cNvSpPr/>
            <p:nvPr/>
          </p:nvSpPr>
          <p:spPr>
            <a:xfrm>
              <a:off x="5457697" y="38895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0" name="正方形/長方形 228"/>
            <p:cNvSpPr/>
            <p:nvPr/>
          </p:nvSpPr>
          <p:spPr>
            <a:xfrm>
              <a:off x="6035949" y="38015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1" name="大波 3"/>
            <p:cNvSpPr/>
            <p:nvPr/>
          </p:nvSpPr>
          <p:spPr>
            <a:xfrm>
              <a:off x="5746823" y="39248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2" name="大波 3"/>
            <p:cNvSpPr/>
            <p:nvPr/>
          </p:nvSpPr>
          <p:spPr>
            <a:xfrm>
              <a:off x="4597518" y="36596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3" name="大波 3"/>
            <p:cNvSpPr/>
            <p:nvPr/>
          </p:nvSpPr>
          <p:spPr>
            <a:xfrm>
              <a:off x="4308392" y="36546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4" name="正方形/長方形 221"/>
            <p:cNvSpPr/>
            <p:nvPr/>
          </p:nvSpPr>
          <p:spPr>
            <a:xfrm>
              <a:off x="4019266" y="42432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5" name="正方形/長方形 224"/>
            <p:cNvSpPr/>
            <p:nvPr/>
          </p:nvSpPr>
          <p:spPr>
            <a:xfrm>
              <a:off x="4886644" y="42789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6" name="正方形/長方形 225"/>
            <p:cNvSpPr/>
            <p:nvPr/>
          </p:nvSpPr>
          <p:spPr>
            <a:xfrm>
              <a:off x="5168571" y="43657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7" name="正方形/長方形 226"/>
            <p:cNvSpPr/>
            <p:nvPr/>
          </p:nvSpPr>
          <p:spPr>
            <a:xfrm>
              <a:off x="5457697" y="44551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8" name="正方形/長方形 228"/>
            <p:cNvSpPr/>
            <p:nvPr/>
          </p:nvSpPr>
          <p:spPr>
            <a:xfrm>
              <a:off x="6035949" y="43670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9" name="大波 3"/>
            <p:cNvSpPr/>
            <p:nvPr/>
          </p:nvSpPr>
          <p:spPr>
            <a:xfrm>
              <a:off x="5746823" y="44903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0" name="大波 3"/>
            <p:cNvSpPr/>
            <p:nvPr/>
          </p:nvSpPr>
          <p:spPr>
            <a:xfrm>
              <a:off x="4597518" y="42251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1" name="大波 3"/>
            <p:cNvSpPr/>
            <p:nvPr/>
          </p:nvSpPr>
          <p:spPr>
            <a:xfrm>
              <a:off x="4308392" y="42201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2" name="正方形/長方形 221"/>
            <p:cNvSpPr/>
            <p:nvPr/>
          </p:nvSpPr>
          <p:spPr>
            <a:xfrm>
              <a:off x="4019266" y="4808419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3" name="正方形/長方形 224"/>
            <p:cNvSpPr/>
            <p:nvPr/>
          </p:nvSpPr>
          <p:spPr>
            <a:xfrm>
              <a:off x="4886644" y="4844088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4" name="正方形/長方形 225"/>
            <p:cNvSpPr/>
            <p:nvPr/>
          </p:nvSpPr>
          <p:spPr>
            <a:xfrm>
              <a:off x="5168571" y="4930847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5" name="正方形/長方形 226"/>
            <p:cNvSpPr/>
            <p:nvPr/>
          </p:nvSpPr>
          <p:spPr>
            <a:xfrm>
              <a:off x="5457697" y="5020236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6" name="正方形/長方形 228"/>
            <p:cNvSpPr/>
            <p:nvPr/>
          </p:nvSpPr>
          <p:spPr>
            <a:xfrm>
              <a:off x="6035949" y="4932191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7" name="大波 3"/>
            <p:cNvSpPr/>
            <p:nvPr/>
          </p:nvSpPr>
          <p:spPr>
            <a:xfrm>
              <a:off x="5746823" y="5055444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8" name="大波 3"/>
            <p:cNvSpPr/>
            <p:nvPr/>
          </p:nvSpPr>
          <p:spPr>
            <a:xfrm>
              <a:off x="4597518" y="4790258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9" name="大波 3"/>
            <p:cNvSpPr/>
            <p:nvPr/>
          </p:nvSpPr>
          <p:spPr>
            <a:xfrm>
              <a:off x="4308392" y="4785325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0" name="正方形/長方形 221"/>
            <p:cNvSpPr/>
            <p:nvPr/>
          </p:nvSpPr>
          <p:spPr>
            <a:xfrm>
              <a:off x="4019266" y="45226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1" name="正方形/長方形 224"/>
            <p:cNvSpPr/>
            <p:nvPr/>
          </p:nvSpPr>
          <p:spPr>
            <a:xfrm>
              <a:off x="4886644" y="45583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2" name="正方形/長方形 225"/>
            <p:cNvSpPr/>
            <p:nvPr/>
          </p:nvSpPr>
          <p:spPr>
            <a:xfrm>
              <a:off x="5168571" y="46451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3" name="正方形/長方形 226"/>
            <p:cNvSpPr/>
            <p:nvPr/>
          </p:nvSpPr>
          <p:spPr>
            <a:xfrm>
              <a:off x="5457697" y="47345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4" name="正方形/長方形 228"/>
            <p:cNvSpPr/>
            <p:nvPr/>
          </p:nvSpPr>
          <p:spPr>
            <a:xfrm>
              <a:off x="6035949" y="46464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5" name="大波 3"/>
            <p:cNvSpPr/>
            <p:nvPr/>
          </p:nvSpPr>
          <p:spPr>
            <a:xfrm>
              <a:off x="5746823" y="47697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6" name="大波 3"/>
            <p:cNvSpPr/>
            <p:nvPr/>
          </p:nvSpPr>
          <p:spPr>
            <a:xfrm>
              <a:off x="4597518" y="45045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7" name="大波 3"/>
            <p:cNvSpPr/>
            <p:nvPr/>
          </p:nvSpPr>
          <p:spPr>
            <a:xfrm>
              <a:off x="4308392" y="44995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28" name="グループ化 1327"/>
          <p:cNvGrpSpPr/>
          <p:nvPr/>
        </p:nvGrpSpPr>
        <p:grpSpPr>
          <a:xfrm>
            <a:off x="2297704" y="5001408"/>
            <a:ext cx="1575175" cy="1030461"/>
            <a:chOff x="3368824" y="260648"/>
            <a:chExt cx="3445704" cy="2587030"/>
          </a:xfrm>
        </p:grpSpPr>
        <p:grpSp>
          <p:nvGrpSpPr>
            <p:cNvPr id="1329" name="グループ化 1328"/>
            <p:cNvGrpSpPr/>
            <p:nvPr/>
          </p:nvGrpSpPr>
          <p:grpSpPr>
            <a:xfrm>
              <a:off x="3368824" y="260648"/>
              <a:ext cx="1719039" cy="1375084"/>
              <a:chOff x="2288704" y="980728"/>
              <a:chExt cx="1719039" cy="1375084"/>
            </a:xfrm>
          </p:grpSpPr>
          <p:sp>
            <p:nvSpPr>
              <p:cNvPr id="1699" name="フリーフォーム 1698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0" name="フリーフォーム 1699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1" name="フリーフォーム 1700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2" name="フリーフォーム 1701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3" name="フリーフォーム 1702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4" name="フリーフォーム 1703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5" name="フリーフォーム 1704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6" name="フリーフォーム 1705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7" name="フリーフォーム 1706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8" name="フリーフォーム 1707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9" name="フリーフォーム 1708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0" name="フリーフォーム 1709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1" name="フリーフォーム 1710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2" name="フリーフォーム 1711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3" name="フリーフォーム 1712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4" name="フリーフォーム 1713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5" name="フリーフォーム 1714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6" name="フリーフォーム 1715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7" name="フリーフォーム 1716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8" name="フリーフォーム 1717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9" name="フリーフォーム 1718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0" name="フリーフォーム 1719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1" name="フリーフォーム 1720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2" name="フリーフォーム 1721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30" name="グループ化 1329"/>
            <p:cNvGrpSpPr/>
            <p:nvPr/>
          </p:nvGrpSpPr>
          <p:grpSpPr>
            <a:xfrm>
              <a:off x="5095488" y="260648"/>
              <a:ext cx="1719040" cy="1375084"/>
              <a:chOff x="2288704" y="980728"/>
              <a:chExt cx="1719040" cy="1375084"/>
            </a:xfrm>
          </p:grpSpPr>
          <p:sp>
            <p:nvSpPr>
              <p:cNvPr id="1675" name="フリーフォーム 1674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6" name="フリーフォーム 1675"/>
              <p:cNvSpPr/>
              <p:nvPr/>
            </p:nvSpPr>
            <p:spPr>
              <a:xfrm>
                <a:off x="3437782" y="100158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7" name="フリーフォーム 1676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8" name="フリーフォーム 1677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9" name="フリーフォーム 1678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0" name="フリーフォーム 1679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1" name="フリーフォーム 1680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2" name="フリーフォーム 1681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3" name="フリーフォーム 1682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4" name="フリーフォーム 1683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5" name="フリーフォーム 1684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6" name="フリーフォーム 1685"/>
              <p:cNvSpPr/>
              <p:nvPr/>
            </p:nvSpPr>
            <p:spPr>
              <a:xfrm>
                <a:off x="3725815" y="1358580"/>
                <a:ext cx="281929" cy="387638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7" name="フリーフォーム 1686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8" name="フリーフォーム 1687"/>
              <p:cNvSpPr/>
              <p:nvPr/>
            </p:nvSpPr>
            <p:spPr>
              <a:xfrm>
                <a:off x="3437782" y="160139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9" name="フリーフォーム 1688"/>
              <p:cNvSpPr/>
              <p:nvPr/>
            </p:nvSpPr>
            <p:spPr>
              <a:xfrm>
                <a:off x="2860193" y="1663376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0" name="フリーフォーム 1689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1" name="フリーフォーム 1690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2" name="フリーフォーム 1691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3" name="フリーフォーム 1692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4" name="フリーフォーム 1693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5" name="フリーフォーム 1694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6" name="フリーフォーム 1695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7" name="フリーフォーム 1696"/>
              <p:cNvSpPr/>
              <p:nvPr/>
            </p:nvSpPr>
            <p:spPr>
              <a:xfrm>
                <a:off x="2576737" y="1907053"/>
                <a:ext cx="283458" cy="428439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8" name="フリーフォーム 1697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31" name="グループ化 1330"/>
            <p:cNvGrpSpPr/>
            <p:nvPr/>
          </p:nvGrpSpPr>
          <p:grpSpPr>
            <a:xfrm>
              <a:off x="3368824" y="1472594"/>
              <a:ext cx="1719039" cy="1375084"/>
              <a:chOff x="2288704" y="980728"/>
              <a:chExt cx="1719039" cy="1375084"/>
            </a:xfrm>
          </p:grpSpPr>
          <p:sp>
            <p:nvSpPr>
              <p:cNvPr id="1651" name="フリーフォーム 1650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2" name="フリーフォーム 1651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3" name="フリーフォーム 1652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4" name="フリーフォーム 1653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5" name="フリーフォーム 1654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6" name="フリーフォーム 1655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7" name="フリーフォーム 1656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8" name="フリーフォーム 1657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9" name="フリーフォーム 1658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0" name="フリーフォーム 1659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1" name="フリーフォーム 1660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2" name="フリーフォーム 1661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3" name="フリーフォーム 1662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4" name="フリーフォーム 1663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5" name="フリーフォーム 1664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6" name="フリーフォーム 1665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7" name="フリーフォーム 1666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8" name="フリーフォーム 1667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9" name="フリーフォーム 1668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0" name="フリーフォーム 1669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1" name="フリーフォーム 1670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2" name="フリーフォーム 1671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3" name="フリーフォーム 1672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4" name="フリーフォーム 1673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32" name="グループ化 1331"/>
            <p:cNvGrpSpPr/>
            <p:nvPr/>
          </p:nvGrpSpPr>
          <p:grpSpPr>
            <a:xfrm>
              <a:off x="5095488" y="1472594"/>
              <a:ext cx="1719039" cy="1375084"/>
              <a:chOff x="2288704" y="980728"/>
              <a:chExt cx="1719039" cy="1375084"/>
            </a:xfrm>
          </p:grpSpPr>
          <p:sp>
            <p:nvSpPr>
              <p:cNvPr id="1333" name="フリーフォーム 1332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34" name="フリーフォーム 1333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71" name="フリーフォーム 1370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8" name="フリーフォーム 1427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9" name="フリーフォーム 1428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0" name="フリーフォーム 1429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1" name="フリーフォーム 1430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2" name="フリーフォーム 1431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3" name="フリーフォーム 1432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4" name="フリーフォーム 1433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5" name="フリーフォーム 1434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6" name="フリーフォーム 1435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7" name="フリーフォーム 1436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8" name="フリーフォーム 1437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9" name="フリーフォーム 1438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1" name="フリーフォーム 1440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2" name="フリーフォーム 1441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5" name="フリーフォーム 1444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0" name="フリーフォーム 1569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7" name="フリーフォーム 1576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8" name="フリーフォーム 1577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9" name="フリーフォーム 1648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0" name="フリーフォーム 1649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23" name="グループ化 1722"/>
          <p:cNvGrpSpPr/>
          <p:nvPr/>
        </p:nvGrpSpPr>
        <p:grpSpPr>
          <a:xfrm>
            <a:off x="441914" y="4953614"/>
            <a:ext cx="1540756" cy="1126048"/>
            <a:chOff x="2288704" y="980728"/>
            <a:chExt cx="1719039" cy="1375084"/>
          </a:xfrm>
        </p:grpSpPr>
        <p:sp>
          <p:nvSpPr>
            <p:cNvPr id="1724" name="フリーフォーム 1723"/>
            <p:cNvSpPr/>
            <p:nvPr/>
          </p:nvSpPr>
          <p:spPr>
            <a:xfrm>
              <a:off x="2288704" y="980728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5" name="フリーフォーム 1724"/>
            <p:cNvSpPr/>
            <p:nvPr/>
          </p:nvSpPr>
          <p:spPr>
            <a:xfrm>
              <a:off x="3437781" y="1001588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6" name="フリーフォーム 1725"/>
            <p:cNvSpPr/>
            <p:nvPr/>
          </p:nvSpPr>
          <p:spPr>
            <a:xfrm>
              <a:off x="2860194" y="1063564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7" name="フリーフォーム 1726"/>
            <p:cNvSpPr/>
            <p:nvPr/>
          </p:nvSpPr>
          <p:spPr>
            <a:xfrm>
              <a:off x="3148226" y="980729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8" name="フリーフォーム 1727"/>
            <p:cNvSpPr/>
            <p:nvPr/>
          </p:nvSpPr>
          <p:spPr>
            <a:xfrm>
              <a:off x="2576736" y="1002444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9" name="フリーフォーム 1728"/>
            <p:cNvSpPr/>
            <p:nvPr/>
          </p:nvSpPr>
          <p:spPr>
            <a:xfrm>
              <a:off x="3725814" y="1063566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0" name="フリーフォーム 1729"/>
            <p:cNvSpPr/>
            <p:nvPr/>
          </p:nvSpPr>
          <p:spPr>
            <a:xfrm>
              <a:off x="2288704" y="1275741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1" name="フリーフォーム 1730"/>
            <p:cNvSpPr/>
            <p:nvPr/>
          </p:nvSpPr>
          <p:spPr>
            <a:xfrm>
              <a:off x="3437781" y="1296601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2" name="フリーフォーム 1731"/>
            <p:cNvSpPr/>
            <p:nvPr/>
          </p:nvSpPr>
          <p:spPr>
            <a:xfrm>
              <a:off x="2860194" y="1358577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3" name="フリーフォーム 1732"/>
            <p:cNvSpPr/>
            <p:nvPr/>
          </p:nvSpPr>
          <p:spPr>
            <a:xfrm>
              <a:off x="3148226" y="1275742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4" name="フリーフォーム 1733"/>
            <p:cNvSpPr/>
            <p:nvPr/>
          </p:nvSpPr>
          <p:spPr>
            <a:xfrm>
              <a:off x="2576736" y="1297457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5" name="フリーフォーム 1734"/>
            <p:cNvSpPr/>
            <p:nvPr/>
          </p:nvSpPr>
          <p:spPr>
            <a:xfrm>
              <a:off x="3725814" y="1358579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6" name="フリーフォーム 1735"/>
            <p:cNvSpPr/>
            <p:nvPr/>
          </p:nvSpPr>
          <p:spPr>
            <a:xfrm>
              <a:off x="2288704" y="1580539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7" name="フリーフォーム 1736"/>
            <p:cNvSpPr/>
            <p:nvPr/>
          </p:nvSpPr>
          <p:spPr>
            <a:xfrm>
              <a:off x="3437781" y="1601399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8" name="フリーフォーム 1737"/>
            <p:cNvSpPr/>
            <p:nvPr/>
          </p:nvSpPr>
          <p:spPr>
            <a:xfrm>
              <a:off x="2860194" y="1663375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9" name="フリーフォーム 1738"/>
            <p:cNvSpPr/>
            <p:nvPr/>
          </p:nvSpPr>
          <p:spPr>
            <a:xfrm>
              <a:off x="3148226" y="1580540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0" name="フリーフォーム 1739"/>
            <p:cNvSpPr/>
            <p:nvPr/>
          </p:nvSpPr>
          <p:spPr>
            <a:xfrm>
              <a:off x="2576736" y="1602255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1" name="フリーフォーム 1740"/>
            <p:cNvSpPr/>
            <p:nvPr/>
          </p:nvSpPr>
          <p:spPr>
            <a:xfrm>
              <a:off x="3725814" y="1663377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2" name="フリーフォーム 1741"/>
            <p:cNvSpPr/>
            <p:nvPr/>
          </p:nvSpPr>
          <p:spPr>
            <a:xfrm>
              <a:off x="2288704" y="1885337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3" name="フリーフォーム 1742"/>
            <p:cNvSpPr/>
            <p:nvPr/>
          </p:nvSpPr>
          <p:spPr>
            <a:xfrm>
              <a:off x="3437781" y="1906197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4" name="フリーフォーム 1743"/>
            <p:cNvSpPr/>
            <p:nvPr/>
          </p:nvSpPr>
          <p:spPr>
            <a:xfrm>
              <a:off x="2860194" y="1968173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5" name="フリーフォーム 1744"/>
            <p:cNvSpPr/>
            <p:nvPr/>
          </p:nvSpPr>
          <p:spPr>
            <a:xfrm>
              <a:off x="3148226" y="1885338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6" name="フリーフォーム 1745"/>
            <p:cNvSpPr/>
            <p:nvPr/>
          </p:nvSpPr>
          <p:spPr>
            <a:xfrm>
              <a:off x="2576736" y="1907053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7" name="フリーフォーム 1746"/>
            <p:cNvSpPr/>
            <p:nvPr/>
          </p:nvSpPr>
          <p:spPr>
            <a:xfrm>
              <a:off x="3725814" y="1968175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748" name="グループ化 1747"/>
          <p:cNvGrpSpPr/>
          <p:nvPr/>
        </p:nvGrpSpPr>
        <p:grpSpPr>
          <a:xfrm>
            <a:off x="6043346" y="4951165"/>
            <a:ext cx="1541052" cy="1130946"/>
            <a:chOff x="5241667" y="823798"/>
            <a:chExt cx="2305808" cy="1692185"/>
          </a:xfrm>
        </p:grpSpPr>
        <p:sp>
          <p:nvSpPr>
            <p:cNvPr id="1749" name="正方形/長方形 230"/>
            <p:cNvSpPr/>
            <p:nvPr/>
          </p:nvSpPr>
          <p:spPr>
            <a:xfrm>
              <a:off x="5241667" y="823800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0" name="正方形/長方形 232"/>
            <p:cNvSpPr/>
            <p:nvPr/>
          </p:nvSpPr>
          <p:spPr>
            <a:xfrm>
              <a:off x="5819919" y="1013108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1" name="正方形/長方形 233"/>
            <p:cNvSpPr/>
            <p:nvPr/>
          </p:nvSpPr>
          <p:spPr>
            <a:xfrm>
              <a:off x="6109045" y="1006604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2" name="大波 198"/>
            <p:cNvSpPr/>
            <p:nvPr/>
          </p:nvSpPr>
          <p:spPr>
            <a:xfrm>
              <a:off x="7258350" y="1011877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3" name="大波 198"/>
            <p:cNvSpPr/>
            <p:nvPr/>
          </p:nvSpPr>
          <p:spPr>
            <a:xfrm>
              <a:off x="6969224" y="1010155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4" name="大波 198"/>
            <p:cNvSpPr/>
            <p:nvPr/>
          </p:nvSpPr>
          <p:spPr>
            <a:xfrm>
              <a:off x="6680098" y="829123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5" name="大波 198"/>
            <p:cNvSpPr/>
            <p:nvPr/>
          </p:nvSpPr>
          <p:spPr>
            <a:xfrm>
              <a:off x="6390972" y="823798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6" name="大波 198"/>
            <p:cNvSpPr/>
            <p:nvPr/>
          </p:nvSpPr>
          <p:spPr>
            <a:xfrm>
              <a:off x="5530793" y="830122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7" name="正方形/長方形 230"/>
            <p:cNvSpPr/>
            <p:nvPr/>
          </p:nvSpPr>
          <p:spPr>
            <a:xfrm>
              <a:off x="5241667" y="104816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8" name="正方形/長方形 232"/>
            <p:cNvSpPr/>
            <p:nvPr/>
          </p:nvSpPr>
          <p:spPr>
            <a:xfrm>
              <a:off x="5819919" y="123747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9" name="正方形/長方形 233"/>
            <p:cNvSpPr/>
            <p:nvPr/>
          </p:nvSpPr>
          <p:spPr>
            <a:xfrm>
              <a:off x="6109045" y="123097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0" name="大波 198"/>
            <p:cNvSpPr/>
            <p:nvPr/>
          </p:nvSpPr>
          <p:spPr>
            <a:xfrm>
              <a:off x="7258350" y="123624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1" name="大波 198"/>
            <p:cNvSpPr/>
            <p:nvPr/>
          </p:nvSpPr>
          <p:spPr>
            <a:xfrm>
              <a:off x="6969224" y="123452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2" name="大波 198"/>
            <p:cNvSpPr/>
            <p:nvPr/>
          </p:nvSpPr>
          <p:spPr>
            <a:xfrm>
              <a:off x="6680098" y="105348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3" name="大波 198"/>
            <p:cNvSpPr/>
            <p:nvPr/>
          </p:nvSpPr>
          <p:spPr>
            <a:xfrm>
              <a:off x="6390972" y="104816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4" name="大波 198"/>
            <p:cNvSpPr/>
            <p:nvPr/>
          </p:nvSpPr>
          <p:spPr>
            <a:xfrm>
              <a:off x="5530793" y="105448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5" name="正方形/長方形 230"/>
            <p:cNvSpPr/>
            <p:nvPr/>
          </p:nvSpPr>
          <p:spPr>
            <a:xfrm>
              <a:off x="5241667" y="1261177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6" name="正方形/長方形 232"/>
            <p:cNvSpPr/>
            <p:nvPr/>
          </p:nvSpPr>
          <p:spPr>
            <a:xfrm>
              <a:off x="5819919" y="1450485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7" name="正方形/長方形 233"/>
            <p:cNvSpPr/>
            <p:nvPr/>
          </p:nvSpPr>
          <p:spPr>
            <a:xfrm>
              <a:off x="6109045" y="1443981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8" name="大波 198"/>
            <p:cNvSpPr/>
            <p:nvPr/>
          </p:nvSpPr>
          <p:spPr>
            <a:xfrm>
              <a:off x="7258350" y="1449254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9" name="大波 198"/>
            <p:cNvSpPr/>
            <p:nvPr/>
          </p:nvSpPr>
          <p:spPr>
            <a:xfrm>
              <a:off x="6969224" y="1447532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0" name="大波 198"/>
            <p:cNvSpPr/>
            <p:nvPr/>
          </p:nvSpPr>
          <p:spPr>
            <a:xfrm>
              <a:off x="6680098" y="1266500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1" name="大波 198"/>
            <p:cNvSpPr/>
            <p:nvPr/>
          </p:nvSpPr>
          <p:spPr>
            <a:xfrm>
              <a:off x="6390972" y="1261175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2" name="大波 198"/>
            <p:cNvSpPr/>
            <p:nvPr/>
          </p:nvSpPr>
          <p:spPr>
            <a:xfrm>
              <a:off x="5530793" y="1267499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3" name="正方形/長方形 230"/>
            <p:cNvSpPr/>
            <p:nvPr/>
          </p:nvSpPr>
          <p:spPr>
            <a:xfrm>
              <a:off x="5241667" y="1483009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4" name="正方形/長方形 232"/>
            <p:cNvSpPr/>
            <p:nvPr/>
          </p:nvSpPr>
          <p:spPr>
            <a:xfrm>
              <a:off x="5819919" y="1672317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5" name="正方形/長方形 233"/>
            <p:cNvSpPr/>
            <p:nvPr/>
          </p:nvSpPr>
          <p:spPr>
            <a:xfrm>
              <a:off x="6109045" y="1665813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89" name="大波 198"/>
            <p:cNvSpPr/>
            <p:nvPr/>
          </p:nvSpPr>
          <p:spPr>
            <a:xfrm>
              <a:off x="7258350" y="1671086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0" name="大波 198"/>
            <p:cNvSpPr/>
            <p:nvPr/>
          </p:nvSpPr>
          <p:spPr>
            <a:xfrm>
              <a:off x="6969224" y="1669364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1" name="大波 198"/>
            <p:cNvSpPr/>
            <p:nvPr/>
          </p:nvSpPr>
          <p:spPr>
            <a:xfrm>
              <a:off x="6680098" y="1488332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2" name="大波 198"/>
            <p:cNvSpPr/>
            <p:nvPr/>
          </p:nvSpPr>
          <p:spPr>
            <a:xfrm>
              <a:off x="6390972" y="1483007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3" name="大波 198"/>
            <p:cNvSpPr/>
            <p:nvPr/>
          </p:nvSpPr>
          <p:spPr>
            <a:xfrm>
              <a:off x="5530793" y="1489331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4" name="正方形/長方形 230"/>
            <p:cNvSpPr/>
            <p:nvPr/>
          </p:nvSpPr>
          <p:spPr>
            <a:xfrm>
              <a:off x="5241667" y="1707375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5" name="正方形/長方形 232"/>
            <p:cNvSpPr/>
            <p:nvPr/>
          </p:nvSpPr>
          <p:spPr>
            <a:xfrm>
              <a:off x="5819919" y="1896683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6" name="正方形/長方形 233"/>
            <p:cNvSpPr/>
            <p:nvPr/>
          </p:nvSpPr>
          <p:spPr>
            <a:xfrm>
              <a:off x="6109045" y="1890179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7" name="大波 198"/>
            <p:cNvSpPr/>
            <p:nvPr/>
          </p:nvSpPr>
          <p:spPr>
            <a:xfrm>
              <a:off x="7258350" y="1895452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8" name="大波 198"/>
            <p:cNvSpPr/>
            <p:nvPr/>
          </p:nvSpPr>
          <p:spPr>
            <a:xfrm>
              <a:off x="6969224" y="1893730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9" name="大波 198"/>
            <p:cNvSpPr/>
            <p:nvPr/>
          </p:nvSpPr>
          <p:spPr>
            <a:xfrm>
              <a:off x="6680098" y="1712698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0" name="大波 198"/>
            <p:cNvSpPr/>
            <p:nvPr/>
          </p:nvSpPr>
          <p:spPr>
            <a:xfrm>
              <a:off x="6390972" y="1707373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1" name="大波 198"/>
            <p:cNvSpPr/>
            <p:nvPr/>
          </p:nvSpPr>
          <p:spPr>
            <a:xfrm>
              <a:off x="5530793" y="1713697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2" name="正方形/長方形 230"/>
            <p:cNvSpPr/>
            <p:nvPr/>
          </p:nvSpPr>
          <p:spPr>
            <a:xfrm>
              <a:off x="5241667" y="192038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3" name="正方形/長方形 232"/>
            <p:cNvSpPr/>
            <p:nvPr/>
          </p:nvSpPr>
          <p:spPr>
            <a:xfrm>
              <a:off x="5819919" y="210969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4" name="正方形/長方形 233"/>
            <p:cNvSpPr/>
            <p:nvPr/>
          </p:nvSpPr>
          <p:spPr>
            <a:xfrm>
              <a:off x="6109045" y="210319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5" name="大波 198"/>
            <p:cNvSpPr/>
            <p:nvPr/>
          </p:nvSpPr>
          <p:spPr>
            <a:xfrm>
              <a:off x="7258350" y="210846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6" name="大波 198"/>
            <p:cNvSpPr/>
            <p:nvPr/>
          </p:nvSpPr>
          <p:spPr>
            <a:xfrm>
              <a:off x="6969224" y="210674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7" name="大波 198"/>
            <p:cNvSpPr/>
            <p:nvPr/>
          </p:nvSpPr>
          <p:spPr>
            <a:xfrm>
              <a:off x="6680098" y="192570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8" name="大波 198"/>
            <p:cNvSpPr/>
            <p:nvPr/>
          </p:nvSpPr>
          <p:spPr>
            <a:xfrm>
              <a:off x="6390972" y="192038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9" name="大波 198"/>
            <p:cNvSpPr/>
            <p:nvPr/>
          </p:nvSpPr>
          <p:spPr>
            <a:xfrm>
              <a:off x="5530793" y="192670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810" name="グループ化 1809"/>
          <p:cNvGrpSpPr/>
          <p:nvPr/>
        </p:nvGrpSpPr>
        <p:grpSpPr>
          <a:xfrm>
            <a:off x="4171628" y="4813967"/>
            <a:ext cx="1546457" cy="1405343"/>
            <a:chOff x="407959" y="1894012"/>
            <a:chExt cx="2305809" cy="2319656"/>
          </a:xfrm>
        </p:grpSpPr>
        <p:sp>
          <p:nvSpPr>
            <p:cNvPr id="1811" name="正方形/長方形 214"/>
            <p:cNvSpPr/>
            <p:nvPr/>
          </p:nvSpPr>
          <p:spPr>
            <a:xfrm>
              <a:off x="986211" y="1903302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2" name="正方形/長方形 215"/>
            <p:cNvSpPr/>
            <p:nvPr/>
          </p:nvSpPr>
          <p:spPr>
            <a:xfrm>
              <a:off x="1275337" y="1999070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3" name="正方形/長方形 219"/>
            <p:cNvSpPr/>
            <p:nvPr/>
          </p:nvSpPr>
          <p:spPr>
            <a:xfrm>
              <a:off x="2424642" y="2157314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4" name="大波 194"/>
            <p:cNvSpPr/>
            <p:nvPr/>
          </p:nvSpPr>
          <p:spPr>
            <a:xfrm>
              <a:off x="407959" y="1933606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5" name="大波 194"/>
            <p:cNvSpPr/>
            <p:nvPr/>
          </p:nvSpPr>
          <p:spPr>
            <a:xfrm>
              <a:off x="1557264" y="2155641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6" name="大波 194"/>
            <p:cNvSpPr/>
            <p:nvPr/>
          </p:nvSpPr>
          <p:spPr>
            <a:xfrm>
              <a:off x="697085" y="1894012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7" name="大波 194"/>
            <p:cNvSpPr/>
            <p:nvPr/>
          </p:nvSpPr>
          <p:spPr>
            <a:xfrm>
              <a:off x="1846390" y="2315276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8" name="大波 194"/>
            <p:cNvSpPr/>
            <p:nvPr/>
          </p:nvSpPr>
          <p:spPr>
            <a:xfrm>
              <a:off x="2135516" y="2386193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9" name="正方形/長方形 214"/>
            <p:cNvSpPr/>
            <p:nvPr/>
          </p:nvSpPr>
          <p:spPr>
            <a:xfrm>
              <a:off x="986211" y="2201347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0" name="正方形/長方形 215"/>
            <p:cNvSpPr/>
            <p:nvPr/>
          </p:nvSpPr>
          <p:spPr>
            <a:xfrm>
              <a:off x="1275337" y="2297115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1" name="正方形/長方形 219"/>
            <p:cNvSpPr/>
            <p:nvPr/>
          </p:nvSpPr>
          <p:spPr>
            <a:xfrm>
              <a:off x="2424642" y="2455359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2" name="大波 194"/>
            <p:cNvSpPr/>
            <p:nvPr/>
          </p:nvSpPr>
          <p:spPr>
            <a:xfrm>
              <a:off x="407959" y="2231651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3" name="大波 194"/>
            <p:cNvSpPr/>
            <p:nvPr/>
          </p:nvSpPr>
          <p:spPr>
            <a:xfrm>
              <a:off x="1557264" y="2453686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4" name="大波 194"/>
            <p:cNvSpPr/>
            <p:nvPr/>
          </p:nvSpPr>
          <p:spPr>
            <a:xfrm>
              <a:off x="697085" y="2192057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5" name="大波 194"/>
            <p:cNvSpPr/>
            <p:nvPr/>
          </p:nvSpPr>
          <p:spPr>
            <a:xfrm>
              <a:off x="1846390" y="2613321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6" name="大波 194"/>
            <p:cNvSpPr/>
            <p:nvPr/>
          </p:nvSpPr>
          <p:spPr>
            <a:xfrm>
              <a:off x="2135516" y="2684238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7" name="正方形/長方形 214"/>
            <p:cNvSpPr/>
            <p:nvPr/>
          </p:nvSpPr>
          <p:spPr>
            <a:xfrm>
              <a:off x="986211" y="2503233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8" name="正方形/長方形 215"/>
            <p:cNvSpPr/>
            <p:nvPr/>
          </p:nvSpPr>
          <p:spPr>
            <a:xfrm>
              <a:off x="1275337" y="2599001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9" name="正方形/長方形 219"/>
            <p:cNvSpPr/>
            <p:nvPr/>
          </p:nvSpPr>
          <p:spPr>
            <a:xfrm>
              <a:off x="2424642" y="2757245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0" name="大波 194"/>
            <p:cNvSpPr/>
            <p:nvPr/>
          </p:nvSpPr>
          <p:spPr>
            <a:xfrm>
              <a:off x="407959" y="2533537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1" name="大波 194"/>
            <p:cNvSpPr/>
            <p:nvPr/>
          </p:nvSpPr>
          <p:spPr>
            <a:xfrm>
              <a:off x="1557264" y="2755572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2" name="大波 194"/>
            <p:cNvSpPr/>
            <p:nvPr/>
          </p:nvSpPr>
          <p:spPr>
            <a:xfrm>
              <a:off x="697085" y="2493943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3" name="大波 194"/>
            <p:cNvSpPr/>
            <p:nvPr/>
          </p:nvSpPr>
          <p:spPr>
            <a:xfrm>
              <a:off x="1846390" y="2915207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4" name="大波 194"/>
            <p:cNvSpPr/>
            <p:nvPr/>
          </p:nvSpPr>
          <p:spPr>
            <a:xfrm>
              <a:off x="2135516" y="2986124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5" name="正方形/長方形 214"/>
            <p:cNvSpPr/>
            <p:nvPr/>
          </p:nvSpPr>
          <p:spPr>
            <a:xfrm>
              <a:off x="986211" y="2801278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6" name="正方形/長方形 215"/>
            <p:cNvSpPr/>
            <p:nvPr/>
          </p:nvSpPr>
          <p:spPr>
            <a:xfrm>
              <a:off x="1275337" y="2897046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7" name="正方形/長方形 219"/>
            <p:cNvSpPr/>
            <p:nvPr/>
          </p:nvSpPr>
          <p:spPr>
            <a:xfrm>
              <a:off x="2424642" y="3055290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8" name="大波 194"/>
            <p:cNvSpPr/>
            <p:nvPr/>
          </p:nvSpPr>
          <p:spPr>
            <a:xfrm>
              <a:off x="407959" y="2831582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9" name="大波 194"/>
            <p:cNvSpPr/>
            <p:nvPr/>
          </p:nvSpPr>
          <p:spPr>
            <a:xfrm>
              <a:off x="1557264" y="3053617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0" name="大波 194"/>
            <p:cNvSpPr/>
            <p:nvPr/>
          </p:nvSpPr>
          <p:spPr>
            <a:xfrm>
              <a:off x="697085" y="2791988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1" name="大波 194"/>
            <p:cNvSpPr/>
            <p:nvPr/>
          </p:nvSpPr>
          <p:spPr>
            <a:xfrm>
              <a:off x="1846390" y="3213252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2" name="大波 194"/>
            <p:cNvSpPr/>
            <p:nvPr/>
          </p:nvSpPr>
          <p:spPr>
            <a:xfrm>
              <a:off x="2135516" y="3284169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3" name="正方形/長方形 214"/>
            <p:cNvSpPr/>
            <p:nvPr/>
          </p:nvSpPr>
          <p:spPr>
            <a:xfrm>
              <a:off x="986211" y="3101400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4" name="正方形/長方形 215"/>
            <p:cNvSpPr/>
            <p:nvPr/>
          </p:nvSpPr>
          <p:spPr>
            <a:xfrm>
              <a:off x="1275337" y="3197168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5" name="正方形/長方形 219"/>
            <p:cNvSpPr/>
            <p:nvPr/>
          </p:nvSpPr>
          <p:spPr>
            <a:xfrm>
              <a:off x="2424642" y="3355412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6" name="大波 194"/>
            <p:cNvSpPr/>
            <p:nvPr/>
          </p:nvSpPr>
          <p:spPr>
            <a:xfrm>
              <a:off x="407959" y="3131704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7" name="大波 194"/>
            <p:cNvSpPr/>
            <p:nvPr/>
          </p:nvSpPr>
          <p:spPr>
            <a:xfrm>
              <a:off x="1557264" y="3353739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8" name="大波 194"/>
            <p:cNvSpPr/>
            <p:nvPr/>
          </p:nvSpPr>
          <p:spPr>
            <a:xfrm>
              <a:off x="697085" y="3092110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9" name="大波 194"/>
            <p:cNvSpPr/>
            <p:nvPr/>
          </p:nvSpPr>
          <p:spPr>
            <a:xfrm>
              <a:off x="1846390" y="3513374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0" name="大波 194"/>
            <p:cNvSpPr/>
            <p:nvPr/>
          </p:nvSpPr>
          <p:spPr>
            <a:xfrm>
              <a:off x="2135516" y="3584291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1" name="正方形/長方形 214"/>
            <p:cNvSpPr/>
            <p:nvPr/>
          </p:nvSpPr>
          <p:spPr>
            <a:xfrm>
              <a:off x="986211" y="3397804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2" name="正方形/長方形 215"/>
            <p:cNvSpPr/>
            <p:nvPr/>
          </p:nvSpPr>
          <p:spPr>
            <a:xfrm>
              <a:off x="1275337" y="3493572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3" name="正方形/長方形 219"/>
            <p:cNvSpPr/>
            <p:nvPr/>
          </p:nvSpPr>
          <p:spPr>
            <a:xfrm>
              <a:off x="2424642" y="3651816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4" name="大波 194"/>
            <p:cNvSpPr/>
            <p:nvPr/>
          </p:nvSpPr>
          <p:spPr>
            <a:xfrm>
              <a:off x="407959" y="3428108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5" name="大波 194"/>
            <p:cNvSpPr/>
            <p:nvPr/>
          </p:nvSpPr>
          <p:spPr>
            <a:xfrm>
              <a:off x="1557264" y="3650143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6" name="大波 194"/>
            <p:cNvSpPr/>
            <p:nvPr/>
          </p:nvSpPr>
          <p:spPr>
            <a:xfrm>
              <a:off x="697085" y="3388514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7" name="大波 194"/>
            <p:cNvSpPr/>
            <p:nvPr/>
          </p:nvSpPr>
          <p:spPr>
            <a:xfrm>
              <a:off x="1846390" y="3809778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44" name="大波 194"/>
            <p:cNvSpPr/>
            <p:nvPr/>
          </p:nvSpPr>
          <p:spPr>
            <a:xfrm>
              <a:off x="2135516" y="3880695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045" name="グループ化 2044"/>
          <p:cNvGrpSpPr/>
          <p:nvPr/>
        </p:nvGrpSpPr>
        <p:grpSpPr>
          <a:xfrm>
            <a:off x="7982798" y="4868970"/>
            <a:ext cx="1505289" cy="1295337"/>
            <a:chOff x="4019266" y="3375286"/>
            <a:chExt cx="2305809" cy="1984203"/>
          </a:xfrm>
        </p:grpSpPr>
        <p:sp>
          <p:nvSpPr>
            <p:cNvPr id="2046" name="正方形/長方形 221"/>
            <p:cNvSpPr/>
            <p:nvPr/>
          </p:nvSpPr>
          <p:spPr>
            <a:xfrm>
              <a:off x="4019266" y="33983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47" name="正方形/長方形 224"/>
            <p:cNvSpPr/>
            <p:nvPr/>
          </p:nvSpPr>
          <p:spPr>
            <a:xfrm>
              <a:off x="4886644" y="34340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48" name="正方形/長方形 225"/>
            <p:cNvSpPr/>
            <p:nvPr/>
          </p:nvSpPr>
          <p:spPr>
            <a:xfrm>
              <a:off x="5168571" y="35208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49" name="正方形/長方形 226"/>
            <p:cNvSpPr/>
            <p:nvPr/>
          </p:nvSpPr>
          <p:spPr>
            <a:xfrm>
              <a:off x="5457697" y="36101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0" name="正方形/長方形 228"/>
            <p:cNvSpPr/>
            <p:nvPr/>
          </p:nvSpPr>
          <p:spPr>
            <a:xfrm>
              <a:off x="6035949" y="35221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1" name="大波 3"/>
            <p:cNvSpPr/>
            <p:nvPr/>
          </p:nvSpPr>
          <p:spPr>
            <a:xfrm>
              <a:off x="5746823" y="36454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2" name="大波 3"/>
            <p:cNvSpPr/>
            <p:nvPr/>
          </p:nvSpPr>
          <p:spPr>
            <a:xfrm>
              <a:off x="4597518" y="33802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3" name="大波 3"/>
            <p:cNvSpPr/>
            <p:nvPr/>
          </p:nvSpPr>
          <p:spPr>
            <a:xfrm>
              <a:off x="4308392" y="33752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4" name="正方形/長方形 221"/>
            <p:cNvSpPr/>
            <p:nvPr/>
          </p:nvSpPr>
          <p:spPr>
            <a:xfrm>
              <a:off x="4019266" y="3963507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5" name="正方形/長方形 224"/>
            <p:cNvSpPr/>
            <p:nvPr/>
          </p:nvSpPr>
          <p:spPr>
            <a:xfrm>
              <a:off x="4886644" y="3999176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6" name="正方形/長方形 225"/>
            <p:cNvSpPr/>
            <p:nvPr/>
          </p:nvSpPr>
          <p:spPr>
            <a:xfrm>
              <a:off x="5168571" y="4085935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7" name="正方形/長方形 226"/>
            <p:cNvSpPr/>
            <p:nvPr/>
          </p:nvSpPr>
          <p:spPr>
            <a:xfrm>
              <a:off x="5457697" y="4175324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8" name="正方形/長方形 228"/>
            <p:cNvSpPr/>
            <p:nvPr/>
          </p:nvSpPr>
          <p:spPr>
            <a:xfrm>
              <a:off x="6035949" y="4087279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9" name="大波 3"/>
            <p:cNvSpPr/>
            <p:nvPr/>
          </p:nvSpPr>
          <p:spPr>
            <a:xfrm>
              <a:off x="5746823" y="4210532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0" name="大波 3"/>
            <p:cNvSpPr/>
            <p:nvPr/>
          </p:nvSpPr>
          <p:spPr>
            <a:xfrm>
              <a:off x="4597518" y="3945346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1" name="大波 3"/>
            <p:cNvSpPr/>
            <p:nvPr/>
          </p:nvSpPr>
          <p:spPr>
            <a:xfrm>
              <a:off x="4308392" y="3940413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2" name="正方形/長方形 221"/>
            <p:cNvSpPr/>
            <p:nvPr/>
          </p:nvSpPr>
          <p:spPr>
            <a:xfrm>
              <a:off x="4019266" y="36777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3" name="正方形/長方形 224"/>
            <p:cNvSpPr/>
            <p:nvPr/>
          </p:nvSpPr>
          <p:spPr>
            <a:xfrm>
              <a:off x="4886644" y="37134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4" name="正方形/長方形 225"/>
            <p:cNvSpPr/>
            <p:nvPr/>
          </p:nvSpPr>
          <p:spPr>
            <a:xfrm>
              <a:off x="5168571" y="38002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5" name="正方形/長方形 226"/>
            <p:cNvSpPr/>
            <p:nvPr/>
          </p:nvSpPr>
          <p:spPr>
            <a:xfrm>
              <a:off x="5457697" y="38895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6" name="正方形/長方形 228"/>
            <p:cNvSpPr/>
            <p:nvPr/>
          </p:nvSpPr>
          <p:spPr>
            <a:xfrm>
              <a:off x="6035949" y="38015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7" name="大波 3"/>
            <p:cNvSpPr/>
            <p:nvPr/>
          </p:nvSpPr>
          <p:spPr>
            <a:xfrm>
              <a:off x="5746823" y="39248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8" name="大波 3"/>
            <p:cNvSpPr/>
            <p:nvPr/>
          </p:nvSpPr>
          <p:spPr>
            <a:xfrm>
              <a:off x="4597518" y="36596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9" name="大波 3"/>
            <p:cNvSpPr/>
            <p:nvPr/>
          </p:nvSpPr>
          <p:spPr>
            <a:xfrm>
              <a:off x="4308392" y="36546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0" name="正方形/長方形 221"/>
            <p:cNvSpPr/>
            <p:nvPr/>
          </p:nvSpPr>
          <p:spPr>
            <a:xfrm>
              <a:off x="4019266" y="42432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1" name="正方形/長方形 224"/>
            <p:cNvSpPr/>
            <p:nvPr/>
          </p:nvSpPr>
          <p:spPr>
            <a:xfrm>
              <a:off x="4886644" y="42789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2" name="正方形/長方形 225"/>
            <p:cNvSpPr/>
            <p:nvPr/>
          </p:nvSpPr>
          <p:spPr>
            <a:xfrm>
              <a:off x="5168571" y="43657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3" name="正方形/長方形 226"/>
            <p:cNvSpPr/>
            <p:nvPr/>
          </p:nvSpPr>
          <p:spPr>
            <a:xfrm>
              <a:off x="5457697" y="44551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4" name="正方形/長方形 228"/>
            <p:cNvSpPr/>
            <p:nvPr/>
          </p:nvSpPr>
          <p:spPr>
            <a:xfrm>
              <a:off x="6035949" y="43670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5" name="大波 3"/>
            <p:cNvSpPr/>
            <p:nvPr/>
          </p:nvSpPr>
          <p:spPr>
            <a:xfrm>
              <a:off x="5746823" y="44903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6" name="大波 3"/>
            <p:cNvSpPr/>
            <p:nvPr/>
          </p:nvSpPr>
          <p:spPr>
            <a:xfrm>
              <a:off x="4597518" y="42251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7" name="大波 3"/>
            <p:cNvSpPr/>
            <p:nvPr/>
          </p:nvSpPr>
          <p:spPr>
            <a:xfrm>
              <a:off x="4308392" y="42201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8" name="正方形/長方形 221"/>
            <p:cNvSpPr/>
            <p:nvPr/>
          </p:nvSpPr>
          <p:spPr>
            <a:xfrm>
              <a:off x="4019266" y="4808419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9" name="正方形/長方形 224"/>
            <p:cNvSpPr/>
            <p:nvPr/>
          </p:nvSpPr>
          <p:spPr>
            <a:xfrm>
              <a:off x="4886644" y="4844088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0" name="正方形/長方形 225"/>
            <p:cNvSpPr/>
            <p:nvPr/>
          </p:nvSpPr>
          <p:spPr>
            <a:xfrm>
              <a:off x="5168571" y="4930847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1" name="正方形/長方形 226"/>
            <p:cNvSpPr/>
            <p:nvPr/>
          </p:nvSpPr>
          <p:spPr>
            <a:xfrm>
              <a:off x="5457697" y="5020236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2" name="正方形/長方形 228"/>
            <p:cNvSpPr/>
            <p:nvPr/>
          </p:nvSpPr>
          <p:spPr>
            <a:xfrm>
              <a:off x="6035949" y="4932191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3" name="大波 3"/>
            <p:cNvSpPr/>
            <p:nvPr/>
          </p:nvSpPr>
          <p:spPr>
            <a:xfrm>
              <a:off x="5746823" y="5055444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4" name="大波 3"/>
            <p:cNvSpPr/>
            <p:nvPr/>
          </p:nvSpPr>
          <p:spPr>
            <a:xfrm>
              <a:off x="4597518" y="4790258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5" name="大波 3"/>
            <p:cNvSpPr/>
            <p:nvPr/>
          </p:nvSpPr>
          <p:spPr>
            <a:xfrm>
              <a:off x="4308392" y="4785325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6" name="正方形/長方形 221"/>
            <p:cNvSpPr/>
            <p:nvPr/>
          </p:nvSpPr>
          <p:spPr>
            <a:xfrm>
              <a:off x="4019266" y="45226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7" name="正方形/長方形 224"/>
            <p:cNvSpPr/>
            <p:nvPr/>
          </p:nvSpPr>
          <p:spPr>
            <a:xfrm>
              <a:off x="4886644" y="45583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8" name="正方形/長方形 225"/>
            <p:cNvSpPr/>
            <p:nvPr/>
          </p:nvSpPr>
          <p:spPr>
            <a:xfrm>
              <a:off x="5168571" y="46451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9" name="正方形/長方形 226"/>
            <p:cNvSpPr/>
            <p:nvPr/>
          </p:nvSpPr>
          <p:spPr>
            <a:xfrm>
              <a:off x="5457697" y="47345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90" name="正方形/長方形 228"/>
            <p:cNvSpPr/>
            <p:nvPr/>
          </p:nvSpPr>
          <p:spPr>
            <a:xfrm>
              <a:off x="6035949" y="46464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91" name="大波 3"/>
            <p:cNvSpPr/>
            <p:nvPr/>
          </p:nvSpPr>
          <p:spPr>
            <a:xfrm>
              <a:off x="5746823" y="47697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92" name="大波 3"/>
            <p:cNvSpPr/>
            <p:nvPr/>
          </p:nvSpPr>
          <p:spPr>
            <a:xfrm>
              <a:off x="4597518" y="45045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93" name="大波 3"/>
            <p:cNvSpPr/>
            <p:nvPr/>
          </p:nvSpPr>
          <p:spPr>
            <a:xfrm>
              <a:off x="4308392" y="44995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1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1" name="グループ化 640"/>
          <p:cNvGrpSpPr/>
          <p:nvPr/>
        </p:nvGrpSpPr>
        <p:grpSpPr>
          <a:xfrm rot="900000">
            <a:off x="2297704" y="1096161"/>
            <a:ext cx="1575175" cy="1030461"/>
            <a:chOff x="3368824" y="260648"/>
            <a:chExt cx="3445704" cy="2587030"/>
          </a:xfrm>
        </p:grpSpPr>
        <p:grpSp>
          <p:nvGrpSpPr>
            <p:cNvPr id="642" name="グループ化 641"/>
            <p:cNvGrpSpPr/>
            <p:nvPr/>
          </p:nvGrpSpPr>
          <p:grpSpPr>
            <a:xfrm>
              <a:off x="3368824" y="260648"/>
              <a:ext cx="1719039" cy="1375084"/>
              <a:chOff x="2288704" y="980728"/>
              <a:chExt cx="1719039" cy="1375084"/>
            </a:xfrm>
          </p:grpSpPr>
          <p:sp>
            <p:nvSpPr>
              <p:cNvPr id="718" name="フリーフォーム 717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9" name="フリーフォーム 718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0" name="フリーフォーム 719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1" name="フリーフォーム 720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2" name="フリーフォーム 721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3" name="フリーフォーム 722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4" name="フリーフォーム 723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5" name="フリーフォーム 724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6" name="フリーフォーム 725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7" name="フリーフォーム 726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8" name="フリーフォーム 727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9" name="フリーフォーム 728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0" name="フリーフォーム 729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1" name="フリーフォーム 730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2" name="フリーフォーム 731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3" name="フリーフォーム 732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4" name="フリーフォーム 733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5" name="フリーフォーム 734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6" name="フリーフォーム 735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7" name="フリーフォーム 736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8" name="フリーフォーム 737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9" name="フリーフォーム 738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0" name="フリーフォーム 739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1" name="フリーフォーム 740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43" name="グループ化 642"/>
            <p:cNvGrpSpPr/>
            <p:nvPr/>
          </p:nvGrpSpPr>
          <p:grpSpPr>
            <a:xfrm>
              <a:off x="5095488" y="260648"/>
              <a:ext cx="1719040" cy="1375084"/>
              <a:chOff x="2288704" y="980728"/>
              <a:chExt cx="1719040" cy="1375084"/>
            </a:xfrm>
          </p:grpSpPr>
          <p:sp>
            <p:nvSpPr>
              <p:cNvPr id="694" name="フリーフォーム 693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5" name="フリーフォーム 694"/>
              <p:cNvSpPr/>
              <p:nvPr/>
            </p:nvSpPr>
            <p:spPr>
              <a:xfrm>
                <a:off x="3437782" y="100158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6" name="フリーフォーム 695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7" name="フリーフォーム 696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8" name="フリーフォーム 697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9" name="フリーフォーム 698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0" name="フリーフォーム 699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1" name="フリーフォーム 700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2" name="フリーフォーム 701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3" name="フリーフォーム 702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4" name="フリーフォーム 703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5" name="フリーフォーム 704"/>
              <p:cNvSpPr/>
              <p:nvPr/>
            </p:nvSpPr>
            <p:spPr>
              <a:xfrm>
                <a:off x="3725815" y="1358580"/>
                <a:ext cx="281929" cy="387638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6" name="フリーフォーム 705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7" name="フリーフォーム 706"/>
              <p:cNvSpPr/>
              <p:nvPr/>
            </p:nvSpPr>
            <p:spPr>
              <a:xfrm>
                <a:off x="3437782" y="160139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8" name="フリーフォーム 707"/>
              <p:cNvSpPr/>
              <p:nvPr/>
            </p:nvSpPr>
            <p:spPr>
              <a:xfrm>
                <a:off x="2860193" y="1663376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9" name="フリーフォーム 708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0" name="フリーフォーム 709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1" name="フリーフォーム 710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2" name="フリーフォーム 711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3" name="フリーフォーム 712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4" name="フリーフォーム 713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5" name="フリーフォーム 714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6" name="フリーフォーム 715"/>
              <p:cNvSpPr/>
              <p:nvPr/>
            </p:nvSpPr>
            <p:spPr>
              <a:xfrm>
                <a:off x="2576737" y="1907053"/>
                <a:ext cx="283458" cy="428439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7" name="フリーフォーム 716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44" name="グループ化 643"/>
            <p:cNvGrpSpPr/>
            <p:nvPr/>
          </p:nvGrpSpPr>
          <p:grpSpPr>
            <a:xfrm>
              <a:off x="3368824" y="1472594"/>
              <a:ext cx="1719039" cy="1375084"/>
              <a:chOff x="2288704" y="980728"/>
              <a:chExt cx="1719039" cy="1375084"/>
            </a:xfrm>
          </p:grpSpPr>
          <p:sp>
            <p:nvSpPr>
              <p:cNvPr id="670" name="フリーフォーム 669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1" name="フリーフォーム 670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2" name="フリーフォーム 671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3" name="フリーフォーム 672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4" name="フリーフォーム 673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5" name="フリーフォーム 674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6" name="フリーフォーム 675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7" name="フリーフォーム 676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8" name="フリーフォーム 677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9" name="フリーフォーム 678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0" name="フリーフォーム 679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1" name="フリーフォーム 680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2" name="フリーフォーム 681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3" name="フリーフォーム 682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4" name="フリーフォーム 683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5" name="フリーフォーム 684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6" name="フリーフォーム 685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7" name="フリーフォーム 686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8" name="フリーフォーム 687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9" name="フリーフォーム 688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0" name="フリーフォーム 689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1" name="フリーフォーム 690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2" name="フリーフォーム 691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3" name="フリーフォーム 692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45" name="グループ化 644"/>
            <p:cNvGrpSpPr/>
            <p:nvPr/>
          </p:nvGrpSpPr>
          <p:grpSpPr>
            <a:xfrm>
              <a:off x="5095488" y="1472594"/>
              <a:ext cx="1719039" cy="1375084"/>
              <a:chOff x="2288704" y="980728"/>
              <a:chExt cx="1719039" cy="1375084"/>
            </a:xfrm>
          </p:grpSpPr>
          <p:sp>
            <p:nvSpPr>
              <p:cNvPr id="646" name="フリーフォーム 645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7" name="フリーフォーム 646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8" name="フリーフォーム 647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9" name="フリーフォーム 648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0" name="フリーフォーム 649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1" name="フリーフォーム 650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2" name="フリーフォーム 651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3" name="フリーフォーム 652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4" name="フリーフォーム 653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5" name="フリーフォーム 654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6" name="フリーフォーム 655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7" name="フリーフォーム 656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8" name="フリーフォーム 657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9" name="フリーフォーム 658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0" name="フリーフォーム 659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1" name="フリーフォーム 660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2" name="フリーフォーム 661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3" name="フリーフォーム 662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4" name="フリーフォーム 663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5" name="フリーフォーム 664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6" name="フリーフォーム 665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7" name="フリーフォーム 666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8" name="フリーフォーム 667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9" name="フリーフォーム 668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742" name="グループ化 741"/>
          <p:cNvGrpSpPr/>
          <p:nvPr/>
        </p:nvGrpSpPr>
        <p:grpSpPr>
          <a:xfrm rot="900000">
            <a:off x="441914" y="1048367"/>
            <a:ext cx="1540756" cy="1126048"/>
            <a:chOff x="2288704" y="980728"/>
            <a:chExt cx="1719039" cy="1375084"/>
          </a:xfrm>
        </p:grpSpPr>
        <p:sp>
          <p:nvSpPr>
            <p:cNvPr id="743" name="フリーフォーム 742"/>
            <p:cNvSpPr/>
            <p:nvPr/>
          </p:nvSpPr>
          <p:spPr>
            <a:xfrm>
              <a:off x="2288704" y="980728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4" name="フリーフォーム 743"/>
            <p:cNvSpPr/>
            <p:nvPr/>
          </p:nvSpPr>
          <p:spPr>
            <a:xfrm>
              <a:off x="3437781" y="1001588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5" name="フリーフォーム 744"/>
            <p:cNvSpPr/>
            <p:nvPr/>
          </p:nvSpPr>
          <p:spPr>
            <a:xfrm>
              <a:off x="2860194" y="1063564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6" name="フリーフォーム 745"/>
            <p:cNvSpPr/>
            <p:nvPr/>
          </p:nvSpPr>
          <p:spPr>
            <a:xfrm>
              <a:off x="3148226" y="980729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7" name="フリーフォーム 746"/>
            <p:cNvSpPr/>
            <p:nvPr/>
          </p:nvSpPr>
          <p:spPr>
            <a:xfrm>
              <a:off x="2576736" y="1002444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8" name="フリーフォーム 747"/>
            <p:cNvSpPr/>
            <p:nvPr/>
          </p:nvSpPr>
          <p:spPr>
            <a:xfrm>
              <a:off x="3725814" y="1063566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49" name="フリーフォーム 748"/>
            <p:cNvSpPr/>
            <p:nvPr/>
          </p:nvSpPr>
          <p:spPr>
            <a:xfrm>
              <a:off x="2288704" y="1275741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0" name="フリーフォーム 749"/>
            <p:cNvSpPr/>
            <p:nvPr/>
          </p:nvSpPr>
          <p:spPr>
            <a:xfrm>
              <a:off x="3437781" y="1296601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1" name="フリーフォーム 750"/>
            <p:cNvSpPr/>
            <p:nvPr/>
          </p:nvSpPr>
          <p:spPr>
            <a:xfrm>
              <a:off x="2860194" y="1358577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2" name="フリーフォーム 751"/>
            <p:cNvSpPr/>
            <p:nvPr/>
          </p:nvSpPr>
          <p:spPr>
            <a:xfrm>
              <a:off x="3148226" y="1275742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3" name="フリーフォーム 752"/>
            <p:cNvSpPr/>
            <p:nvPr/>
          </p:nvSpPr>
          <p:spPr>
            <a:xfrm>
              <a:off x="2576736" y="1297457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4" name="フリーフォーム 753"/>
            <p:cNvSpPr/>
            <p:nvPr/>
          </p:nvSpPr>
          <p:spPr>
            <a:xfrm>
              <a:off x="3725814" y="1358579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5" name="フリーフォーム 754"/>
            <p:cNvSpPr/>
            <p:nvPr/>
          </p:nvSpPr>
          <p:spPr>
            <a:xfrm>
              <a:off x="2288704" y="1580539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6" name="フリーフォーム 755"/>
            <p:cNvSpPr/>
            <p:nvPr/>
          </p:nvSpPr>
          <p:spPr>
            <a:xfrm>
              <a:off x="3437781" y="1601399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7" name="フリーフォーム 756"/>
            <p:cNvSpPr/>
            <p:nvPr/>
          </p:nvSpPr>
          <p:spPr>
            <a:xfrm>
              <a:off x="2860194" y="1663375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8" name="フリーフォーム 757"/>
            <p:cNvSpPr/>
            <p:nvPr/>
          </p:nvSpPr>
          <p:spPr>
            <a:xfrm>
              <a:off x="3148226" y="1580540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9" name="フリーフォーム 758"/>
            <p:cNvSpPr/>
            <p:nvPr/>
          </p:nvSpPr>
          <p:spPr>
            <a:xfrm>
              <a:off x="2576736" y="1602255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0" name="フリーフォーム 759"/>
            <p:cNvSpPr/>
            <p:nvPr/>
          </p:nvSpPr>
          <p:spPr>
            <a:xfrm>
              <a:off x="3725814" y="1663377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1" name="フリーフォーム 760"/>
            <p:cNvSpPr/>
            <p:nvPr/>
          </p:nvSpPr>
          <p:spPr>
            <a:xfrm>
              <a:off x="2288704" y="1885337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2" name="フリーフォーム 761"/>
            <p:cNvSpPr/>
            <p:nvPr/>
          </p:nvSpPr>
          <p:spPr>
            <a:xfrm>
              <a:off x="3437781" y="1906197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3" name="フリーフォーム 762"/>
            <p:cNvSpPr/>
            <p:nvPr/>
          </p:nvSpPr>
          <p:spPr>
            <a:xfrm>
              <a:off x="2860194" y="1968173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4" name="フリーフォーム 763"/>
            <p:cNvSpPr/>
            <p:nvPr/>
          </p:nvSpPr>
          <p:spPr>
            <a:xfrm>
              <a:off x="3148226" y="1885338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5" name="フリーフォーム 764"/>
            <p:cNvSpPr/>
            <p:nvPr/>
          </p:nvSpPr>
          <p:spPr>
            <a:xfrm>
              <a:off x="2576736" y="1907053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6" name="フリーフォーム 765"/>
            <p:cNvSpPr/>
            <p:nvPr/>
          </p:nvSpPr>
          <p:spPr>
            <a:xfrm>
              <a:off x="3725814" y="1968175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67" name="グループ化 766"/>
          <p:cNvGrpSpPr/>
          <p:nvPr/>
        </p:nvGrpSpPr>
        <p:grpSpPr>
          <a:xfrm rot="900000">
            <a:off x="6043346" y="1045918"/>
            <a:ext cx="1541052" cy="1130946"/>
            <a:chOff x="5241667" y="823798"/>
            <a:chExt cx="2305808" cy="1692185"/>
          </a:xfrm>
        </p:grpSpPr>
        <p:sp>
          <p:nvSpPr>
            <p:cNvPr id="768" name="正方形/長方形 230"/>
            <p:cNvSpPr/>
            <p:nvPr/>
          </p:nvSpPr>
          <p:spPr>
            <a:xfrm>
              <a:off x="5241667" y="823800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9" name="正方形/長方形 232"/>
            <p:cNvSpPr/>
            <p:nvPr/>
          </p:nvSpPr>
          <p:spPr>
            <a:xfrm>
              <a:off x="5819919" y="1013108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0" name="正方形/長方形 233"/>
            <p:cNvSpPr/>
            <p:nvPr/>
          </p:nvSpPr>
          <p:spPr>
            <a:xfrm>
              <a:off x="6109045" y="1006604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1" name="大波 198"/>
            <p:cNvSpPr/>
            <p:nvPr/>
          </p:nvSpPr>
          <p:spPr>
            <a:xfrm>
              <a:off x="7258350" y="1011877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2" name="大波 198"/>
            <p:cNvSpPr/>
            <p:nvPr/>
          </p:nvSpPr>
          <p:spPr>
            <a:xfrm>
              <a:off x="6969224" y="1010155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3" name="大波 198"/>
            <p:cNvSpPr/>
            <p:nvPr/>
          </p:nvSpPr>
          <p:spPr>
            <a:xfrm>
              <a:off x="6680098" y="829123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4" name="大波 198"/>
            <p:cNvSpPr/>
            <p:nvPr/>
          </p:nvSpPr>
          <p:spPr>
            <a:xfrm>
              <a:off x="6390972" y="823798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5" name="大波 198"/>
            <p:cNvSpPr/>
            <p:nvPr/>
          </p:nvSpPr>
          <p:spPr>
            <a:xfrm>
              <a:off x="5530793" y="830122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6" name="正方形/長方形 230"/>
            <p:cNvSpPr/>
            <p:nvPr/>
          </p:nvSpPr>
          <p:spPr>
            <a:xfrm>
              <a:off x="5241667" y="104816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7" name="正方形/長方形 232"/>
            <p:cNvSpPr/>
            <p:nvPr/>
          </p:nvSpPr>
          <p:spPr>
            <a:xfrm>
              <a:off x="5819919" y="123747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8" name="正方形/長方形 233"/>
            <p:cNvSpPr/>
            <p:nvPr/>
          </p:nvSpPr>
          <p:spPr>
            <a:xfrm>
              <a:off x="6109045" y="123097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79" name="大波 198"/>
            <p:cNvSpPr/>
            <p:nvPr/>
          </p:nvSpPr>
          <p:spPr>
            <a:xfrm>
              <a:off x="7258350" y="123624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0" name="大波 198"/>
            <p:cNvSpPr/>
            <p:nvPr/>
          </p:nvSpPr>
          <p:spPr>
            <a:xfrm>
              <a:off x="6969224" y="123452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1" name="大波 198"/>
            <p:cNvSpPr/>
            <p:nvPr/>
          </p:nvSpPr>
          <p:spPr>
            <a:xfrm>
              <a:off x="6680098" y="105348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2" name="大波 198"/>
            <p:cNvSpPr/>
            <p:nvPr/>
          </p:nvSpPr>
          <p:spPr>
            <a:xfrm>
              <a:off x="6390972" y="104816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3" name="大波 198"/>
            <p:cNvSpPr/>
            <p:nvPr/>
          </p:nvSpPr>
          <p:spPr>
            <a:xfrm>
              <a:off x="5530793" y="105448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4" name="正方形/長方形 230"/>
            <p:cNvSpPr/>
            <p:nvPr/>
          </p:nvSpPr>
          <p:spPr>
            <a:xfrm>
              <a:off x="5241667" y="1261177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5" name="正方形/長方形 232"/>
            <p:cNvSpPr/>
            <p:nvPr/>
          </p:nvSpPr>
          <p:spPr>
            <a:xfrm>
              <a:off x="5819919" y="1450485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6" name="正方形/長方形 233"/>
            <p:cNvSpPr/>
            <p:nvPr/>
          </p:nvSpPr>
          <p:spPr>
            <a:xfrm>
              <a:off x="6109045" y="1443981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7" name="大波 198"/>
            <p:cNvSpPr/>
            <p:nvPr/>
          </p:nvSpPr>
          <p:spPr>
            <a:xfrm>
              <a:off x="7258350" y="1449254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8" name="大波 198"/>
            <p:cNvSpPr/>
            <p:nvPr/>
          </p:nvSpPr>
          <p:spPr>
            <a:xfrm>
              <a:off x="6969224" y="1447532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89" name="大波 198"/>
            <p:cNvSpPr/>
            <p:nvPr/>
          </p:nvSpPr>
          <p:spPr>
            <a:xfrm>
              <a:off x="6680098" y="1266500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0" name="大波 198"/>
            <p:cNvSpPr/>
            <p:nvPr/>
          </p:nvSpPr>
          <p:spPr>
            <a:xfrm>
              <a:off x="6390972" y="1261175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1" name="大波 198"/>
            <p:cNvSpPr/>
            <p:nvPr/>
          </p:nvSpPr>
          <p:spPr>
            <a:xfrm>
              <a:off x="5530793" y="1267499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2" name="正方形/長方形 230"/>
            <p:cNvSpPr/>
            <p:nvPr/>
          </p:nvSpPr>
          <p:spPr>
            <a:xfrm>
              <a:off x="5241667" y="1483009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3" name="正方形/長方形 232"/>
            <p:cNvSpPr/>
            <p:nvPr/>
          </p:nvSpPr>
          <p:spPr>
            <a:xfrm>
              <a:off x="5819919" y="1672317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4" name="正方形/長方形 233"/>
            <p:cNvSpPr/>
            <p:nvPr/>
          </p:nvSpPr>
          <p:spPr>
            <a:xfrm>
              <a:off x="6109045" y="1665813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5" name="大波 198"/>
            <p:cNvSpPr/>
            <p:nvPr/>
          </p:nvSpPr>
          <p:spPr>
            <a:xfrm>
              <a:off x="7258350" y="1671086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6" name="大波 198"/>
            <p:cNvSpPr/>
            <p:nvPr/>
          </p:nvSpPr>
          <p:spPr>
            <a:xfrm>
              <a:off x="6969224" y="1669364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7" name="大波 198"/>
            <p:cNvSpPr/>
            <p:nvPr/>
          </p:nvSpPr>
          <p:spPr>
            <a:xfrm>
              <a:off x="6680098" y="1488332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8" name="大波 198"/>
            <p:cNvSpPr/>
            <p:nvPr/>
          </p:nvSpPr>
          <p:spPr>
            <a:xfrm>
              <a:off x="6390972" y="1483007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9" name="大波 198"/>
            <p:cNvSpPr/>
            <p:nvPr/>
          </p:nvSpPr>
          <p:spPr>
            <a:xfrm>
              <a:off x="5530793" y="1489331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0" name="正方形/長方形 230"/>
            <p:cNvSpPr/>
            <p:nvPr/>
          </p:nvSpPr>
          <p:spPr>
            <a:xfrm>
              <a:off x="5241667" y="1707375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1" name="正方形/長方形 232"/>
            <p:cNvSpPr/>
            <p:nvPr/>
          </p:nvSpPr>
          <p:spPr>
            <a:xfrm>
              <a:off x="5819919" y="1896683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2" name="正方形/長方形 233"/>
            <p:cNvSpPr/>
            <p:nvPr/>
          </p:nvSpPr>
          <p:spPr>
            <a:xfrm>
              <a:off x="6109045" y="1890179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3" name="大波 198"/>
            <p:cNvSpPr/>
            <p:nvPr/>
          </p:nvSpPr>
          <p:spPr>
            <a:xfrm>
              <a:off x="7258350" y="1895452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4" name="大波 198"/>
            <p:cNvSpPr/>
            <p:nvPr/>
          </p:nvSpPr>
          <p:spPr>
            <a:xfrm>
              <a:off x="6969224" y="1893730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5" name="大波 198"/>
            <p:cNvSpPr/>
            <p:nvPr/>
          </p:nvSpPr>
          <p:spPr>
            <a:xfrm>
              <a:off x="6680098" y="1712698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6" name="大波 198"/>
            <p:cNvSpPr/>
            <p:nvPr/>
          </p:nvSpPr>
          <p:spPr>
            <a:xfrm>
              <a:off x="6390972" y="1707373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7" name="大波 198"/>
            <p:cNvSpPr/>
            <p:nvPr/>
          </p:nvSpPr>
          <p:spPr>
            <a:xfrm>
              <a:off x="5530793" y="1713697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8" name="正方形/長方形 230"/>
            <p:cNvSpPr/>
            <p:nvPr/>
          </p:nvSpPr>
          <p:spPr>
            <a:xfrm>
              <a:off x="5241667" y="192038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9" name="正方形/長方形 232"/>
            <p:cNvSpPr/>
            <p:nvPr/>
          </p:nvSpPr>
          <p:spPr>
            <a:xfrm>
              <a:off x="5819919" y="210969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0" name="正方形/長方形 233"/>
            <p:cNvSpPr/>
            <p:nvPr/>
          </p:nvSpPr>
          <p:spPr>
            <a:xfrm>
              <a:off x="6109045" y="210319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1" name="大波 198"/>
            <p:cNvSpPr/>
            <p:nvPr/>
          </p:nvSpPr>
          <p:spPr>
            <a:xfrm>
              <a:off x="7258350" y="210846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2" name="大波 198"/>
            <p:cNvSpPr/>
            <p:nvPr/>
          </p:nvSpPr>
          <p:spPr>
            <a:xfrm>
              <a:off x="6969224" y="210674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3" name="大波 198"/>
            <p:cNvSpPr/>
            <p:nvPr/>
          </p:nvSpPr>
          <p:spPr>
            <a:xfrm>
              <a:off x="6680098" y="192570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4" name="大波 198"/>
            <p:cNvSpPr/>
            <p:nvPr/>
          </p:nvSpPr>
          <p:spPr>
            <a:xfrm>
              <a:off x="6390972" y="192038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5" name="大波 198"/>
            <p:cNvSpPr/>
            <p:nvPr/>
          </p:nvSpPr>
          <p:spPr>
            <a:xfrm>
              <a:off x="5530793" y="192670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16" name="グループ化 815"/>
          <p:cNvGrpSpPr/>
          <p:nvPr/>
        </p:nvGrpSpPr>
        <p:grpSpPr>
          <a:xfrm rot="900000">
            <a:off x="4171628" y="908720"/>
            <a:ext cx="1546457" cy="1405343"/>
            <a:chOff x="407959" y="1894012"/>
            <a:chExt cx="2305809" cy="2319656"/>
          </a:xfrm>
        </p:grpSpPr>
        <p:sp>
          <p:nvSpPr>
            <p:cNvPr id="817" name="正方形/長方形 214"/>
            <p:cNvSpPr/>
            <p:nvPr/>
          </p:nvSpPr>
          <p:spPr>
            <a:xfrm>
              <a:off x="986211" y="1903302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8" name="正方形/長方形 215"/>
            <p:cNvSpPr/>
            <p:nvPr/>
          </p:nvSpPr>
          <p:spPr>
            <a:xfrm>
              <a:off x="1275337" y="1999070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9" name="正方形/長方形 219"/>
            <p:cNvSpPr/>
            <p:nvPr/>
          </p:nvSpPr>
          <p:spPr>
            <a:xfrm>
              <a:off x="2424642" y="2157314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0" name="大波 194"/>
            <p:cNvSpPr/>
            <p:nvPr/>
          </p:nvSpPr>
          <p:spPr>
            <a:xfrm>
              <a:off x="407959" y="1933606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1" name="大波 194"/>
            <p:cNvSpPr/>
            <p:nvPr/>
          </p:nvSpPr>
          <p:spPr>
            <a:xfrm>
              <a:off x="1557264" y="2155641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2" name="大波 194"/>
            <p:cNvSpPr/>
            <p:nvPr/>
          </p:nvSpPr>
          <p:spPr>
            <a:xfrm>
              <a:off x="697085" y="1894012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3" name="大波 194"/>
            <p:cNvSpPr/>
            <p:nvPr/>
          </p:nvSpPr>
          <p:spPr>
            <a:xfrm>
              <a:off x="1846390" y="2315276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4" name="大波 194"/>
            <p:cNvSpPr/>
            <p:nvPr/>
          </p:nvSpPr>
          <p:spPr>
            <a:xfrm>
              <a:off x="2135516" y="2386193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5" name="正方形/長方形 214"/>
            <p:cNvSpPr/>
            <p:nvPr/>
          </p:nvSpPr>
          <p:spPr>
            <a:xfrm>
              <a:off x="986211" y="2201347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6" name="正方形/長方形 215"/>
            <p:cNvSpPr/>
            <p:nvPr/>
          </p:nvSpPr>
          <p:spPr>
            <a:xfrm>
              <a:off x="1275337" y="2297115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7" name="正方形/長方形 219"/>
            <p:cNvSpPr/>
            <p:nvPr/>
          </p:nvSpPr>
          <p:spPr>
            <a:xfrm>
              <a:off x="2424642" y="2455359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8" name="大波 194"/>
            <p:cNvSpPr/>
            <p:nvPr/>
          </p:nvSpPr>
          <p:spPr>
            <a:xfrm>
              <a:off x="407959" y="2231651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9" name="大波 194"/>
            <p:cNvSpPr/>
            <p:nvPr/>
          </p:nvSpPr>
          <p:spPr>
            <a:xfrm>
              <a:off x="1557264" y="2453686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0" name="大波 194"/>
            <p:cNvSpPr/>
            <p:nvPr/>
          </p:nvSpPr>
          <p:spPr>
            <a:xfrm>
              <a:off x="697085" y="2192057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1" name="大波 194"/>
            <p:cNvSpPr/>
            <p:nvPr/>
          </p:nvSpPr>
          <p:spPr>
            <a:xfrm>
              <a:off x="1846390" y="2613321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2" name="大波 194"/>
            <p:cNvSpPr/>
            <p:nvPr/>
          </p:nvSpPr>
          <p:spPr>
            <a:xfrm>
              <a:off x="2135516" y="2684238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3" name="正方形/長方形 214"/>
            <p:cNvSpPr/>
            <p:nvPr/>
          </p:nvSpPr>
          <p:spPr>
            <a:xfrm>
              <a:off x="986211" y="2503233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4" name="正方形/長方形 215"/>
            <p:cNvSpPr/>
            <p:nvPr/>
          </p:nvSpPr>
          <p:spPr>
            <a:xfrm>
              <a:off x="1275337" y="2599001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5" name="正方形/長方形 219"/>
            <p:cNvSpPr/>
            <p:nvPr/>
          </p:nvSpPr>
          <p:spPr>
            <a:xfrm>
              <a:off x="2424642" y="2757245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6" name="大波 194"/>
            <p:cNvSpPr/>
            <p:nvPr/>
          </p:nvSpPr>
          <p:spPr>
            <a:xfrm>
              <a:off x="407959" y="2533537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7" name="大波 194"/>
            <p:cNvSpPr/>
            <p:nvPr/>
          </p:nvSpPr>
          <p:spPr>
            <a:xfrm>
              <a:off x="1557264" y="2755572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8" name="大波 194"/>
            <p:cNvSpPr/>
            <p:nvPr/>
          </p:nvSpPr>
          <p:spPr>
            <a:xfrm>
              <a:off x="697085" y="2493943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39" name="大波 194"/>
            <p:cNvSpPr/>
            <p:nvPr/>
          </p:nvSpPr>
          <p:spPr>
            <a:xfrm>
              <a:off x="1846390" y="2915207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0" name="大波 194"/>
            <p:cNvSpPr/>
            <p:nvPr/>
          </p:nvSpPr>
          <p:spPr>
            <a:xfrm>
              <a:off x="2135516" y="2986124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1" name="正方形/長方形 214"/>
            <p:cNvSpPr/>
            <p:nvPr/>
          </p:nvSpPr>
          <p:spPr>
            <a:xfrm>
              <a:off x="986211" y="2801278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2" name="正方形/長方形 215"/>
            <p:cNvSpPr/>
            <p:nvPr/>
          </p:nvSpPr>
          <p:spPr>
            <a:xfrm>
              <a:off x="1275337" y="2897046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3" name="正方形/長方形 219"/>
            <p:cNvSpPr/>
            <p:nvPr/>
          </p:nvSpPr>
          <p:spPr>
            <a:xfrm>
              <a:off x="2424642" y="3055290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4" name="大波 194"/>
            <p:cNvSpPr/>
            <p:nvPr/>
          </p:nvSpPr>
          <p:spPr>
            <a:xfrm>
              <a:off x="407959" y="2831582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5" name="大波 194"/>
            <p:cNvSpPr/>
            <p:nvPr/>
          </p:nvSpPr>
          <p:spPr>
            <a:xfrm>
              <a:off x="1557264" y="3053617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6" name="大波 194"/>
            <p:cNvSpPr/>
            <p:nvPr/>
          </p:nvSpPr>
          <p:spPr>
            <a:xfrm>
              <a:off x="697085" y="2791988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7" name="大波 194"/>
            <p:cNvSpPr/>
            <p:nvPr/>
          </p:nvSpPr>
          <p:spPr>
            <a:xfrm>
              <a:off x="1846390" y="3213252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8" name="大波 194"/>
            <p:cNvSpPr/>
            <p:nvPr/>
          </p:nvSpPr>
          <p:spPr>
            <a:xfrm>
              <a:off x="2135516" y="3284169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9" name="正方形/長方形 214"/>
            <p:cNvSpPr/>
            <p:nvPr/>
          </p:nvSpPr>
          <p:spPr>
            <a:xfrm>
              <a:off x="986211" y="3101400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0" name="正方形/長方形 215"/>
            <p:cNvSpPr/>
            <p:nvPr/>
          </p:nvSpPr>
          <p:spPr>
            <a:xfrm>
              <a:off x="1275337" y="3197168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1" name="正方形/長方形 219"/>
            <p:cNvSpPr/>
            <p:nvPr/>
          </p:nvSpPr>
          <p:spPr>
            <a:xfrm>
              <a:off x="2424642" y="3355412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2" name="大波 194"/>
            <p:cNvSpPr/>
            <p:nvPr/>
          </p:nvSpPr>
          <p:spPr>
            <a:xfrm>
              <a:off x="407959" y="3131704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3" name="大波 194"/>
            <p:cNvSpPr/>
            <p:nvPr/>
          </p:nvSpPr>
          <p:spPr>
            <a:xfrm>
              <a:off x="1557264" y="3353739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4" name="大波 194"/>
            <p:cNvSpPr/>
            <p:nvPr/>
          </p:nvSpPr>
          <p:spPr>
            <a:xfrm>
              <a:off x="697085" y="3092110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5" name="大波 194"/>
            <p:cNvSpPr/>
            <p:nvPr/>
          </p:nvSpPr>
          <p:spPr>
            <a:xfrm>
              <a:off x="1846390" y="3513374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6" name="大波 194"/>
            <p:cNvSpPr/>
            <p:nvPr/>
          </p:nvSpPr>
          <p:spPr>
            <a:xfrm>
              <a:off x="2135516" y="3584291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7" name="正方形/長方形 214"/>
            <p:cNvSpPr/>
            <p:nvPr/>
          </p:nvSpPr>
          <p:spPr>
            <a:xfrm>
              <a:off x="986211" y="3397804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8" name="正方形/長方形 215"/>
            <p:cNvSpPr/>
            <p:nvPr/>
          </p:nvSpPr>
          <p:spPr>
            <a:xfrm>
              <a:off x="1275337" y="3493572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59" name="正方形/長方形 219"/>
            <p:cNvSpPr/>
            <p:nvPr/>
          </p:nvSpPr>
          <p:spPr>
            <a:xfrm>
              <a:off x="2424642" y="3651816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0" name="大波 194"/>
            <p:cNvSpPr/>
            <p:nvPr/>
          </p:nvSpPr>
          <p:spPr>
            <a:xfrm>
              <a:off x="407959" y="3428108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1" name="大波 194"/>
            <p:cNvSpPr/>
            <p:nvPr/>
          </p:nvSpPr>
          <p:spPr>
            <a:xfrm>
              <a:off x="1557264" y="3650143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2" name="大波 194"/>
            <p:cNvSpPr/>
            <p:nvPr/>
          </p:nvSpPr>
          <p:spPr>
            <a:xfrm>
              <a:off x="697085" y="3388514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3" name="大波 194"/>
            <p:cNvSpPr/>
            <p:nvPr/>
          </p:nvSpPr>
          <p:spPr>
            <a:xfrm>
              <a:off x="1846390" y="3809778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4" name="大波 194"/>
            <p:cNvSpPr/>
            <p:nvPr/>
          </p:nvSpPr>
          <p:spPr>
            <a:xfrm>
              <a:off x="2135516" y="3880695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65" name="グループ化 864"/>
          <p:cNvGrpSpPr/>
          <p:nvPr/>
        </p:nvGrpSpPr>
        <p:grpSpPr>
          <a:xfrm rot="900000">
            <a:off x="7951280" y="963723"/>
            <a:ext cx="1505289" cy="1295337"/>
            <a:chOff x="4019266" y="3375286"/>
            <a:chExt cx="2305809" cy="1984203"/>
          </a:xfrm>
        </p:grpSpPr>
        <p:sp>
          <p:nvSpPr>
            <p:cNvPr id="866" name="正方形/長方形 221"/>
            <p:cNvSpPr/>
            <p:nvPr/>
          </p:nvSpPr>
          <p:spPr>
            <a:xfrm>
              <a:off x="4019266" y="33983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7" name="正方形/長方形 224"/>
            <p:cNvSpPr/>
            <p:nvPr/>
          </p:nvSpPr>
          <p:spPr>
            <a:xfrm>
              <a:off x="4886644" y="34340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8" name="正方形/長方形 225"/>
            <p:cNvSpPr/>
            <p:nvPr/>
          </p:nvSpPr>
          <p:spPr>
            <a:xfrm>
              <a:off x="5168571" y="35208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69" name="正方形/長方形 226"/>
            <p:cNvSpPr/>
            <p:nvPr/>
          </p:nvSpPr>
          <p:spPr>
            <a:xfrm>
              <a:off x="5457697" y="36101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0" name="正方形/長方形 228"/>
            <p:cNvSpPr/>
            <p:nvPr/>
          </p:nvSpPr>
          <p:spPr>
            <a:xfrm>
              <a:off x="6035949" y="35221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1" name="大波 3"/>
            <p:cNvSpPr/>
            <p:nvPr/>
          </p:nvSpPr>
          <p:spPr>
            <a:xfrm>
              <a:off x="5746823" y="36454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2" name="大波 3"/>
            <p:cNvSpPr/>
            <p:nvPr/>
          </p:nvSpPr>
          <p:spPr>
            <a:xfrm>
              <a:off x="4597518" y="33802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3" name="大波 3"/>
            <p:cNvSpPr/>
            <p:nvPr/>
          </p:nvSpPr>
          <p:spPr>
            <a:xfrm>
              <a:off x="4308392" y="33752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4" name="正方形/長方形 221"/>
            <p:cNvSpPr/>
            <p:nvPr/>
          </p:nvSpPr>
          <p:spPr>
            <a:xfrm>
              <a:off x="4019266" y="3963507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5" name="正方形/長方形 224"/>
            <p:cNvSpPr/>
            <p:nvPr/>
          </p:nvSpPr>
          <p:spPr>
            <a:xfrm>
              <a:off x="4886644" y="3999176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6" name="正方形/長方形 225"/>
            <p:cNvSpPr/>
            <p:nvPr/>
          </p:nvSpPr>
          <p:spPr>
            <a:xfrm>
              <a:off x="5168571" y="4085935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7" name="正方形/長方形 226"/>
            <p:cNvSpPr/>
            <p:nvPr/>
          </p:nvSpPr>
          <p:spPr>
            <a:xfrm>
              <a:off x="5457697" y="4175324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8" name="正方形/長方形 228"/>
            <p:cNvSpPr/>
            <p:nvPr/>
          </p:nvSpPr>
          <p:spPr>
            <a:xfrm>
              <a:off x="6035949" y="4087279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79" name="大波 3"/>
            <p:cNvSpPr/>
            <p:nvPr/>
          </p:nvSpPr>
          <p:spPr>
            <a:xfrm>
              <a:off x="5746823" y="4210532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0" name="大波 3"/>
            <p:cNvSpPr/>
            <p:nvPr/>
          </p:nvSpPr>
          <p:spPr>
            <a:xfrm>
              <a:off x="4597518" y="3945346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" name="大波 3"/>
            <p:cNvSpPr/>
            <p:nvPr/>
          </p:nvSpPr>
          <p:spPr>
            <a:xfrm>
              <a:off x="4308392" y="3940413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2" name="正方形/長方形 221"/>
            <p:cNvSpPr/>
            <p:nvPr/>
          </p:nvSpPr>
          <p:spPr>
            <a:xfrm>
              <a:off x="4019266" y="36777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3" name="正方形/長方形 224"/>
            <p:cNvSpPr/>
            <p:nvPr/>
          </p:nvSpPr>
          <p:spPr>
            <a:xfrm>
              <a:off x="4886644" y="37134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4" name="正方形/長方形 225"/>
            <p:cNvSpPr/>
            <p:nvPr/>
          </p:nvSpPr>
          <p:spPr>
            <a:xfrm>
              <a:off x="5168571" y="38002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5" name="正方形/長方形 226"/>
            <p:cNvSpPr/>
            <p:nvPr/>
          </p:nvSpPr>
          <p:spPr>
            <a:xfrm>
              <a:off x="5457697" y="38895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6" name="正方形/長方形 228"/>
            <p:cNvSpPr/>
            <p:nvPr/>
          </p:nvSpPr>
          <p:spPr>
            <a:xfrm>
              <a:off x="6035949" y="38015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7" name="大波 3"/>
            <p:cNvSpPr/>
            <p:nvPr/>
          </p:nvSpPr>
          <p:spPr>
            <a:xfrm>
              <a:off x="5746823" y="39248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8" name="大波 3"/>
            <p:cNvSpPr/>
            <p:nvPr/>
          </p:nvSpPr>
          <p:spPr>
            <a:xfrm>
              <a:off x="4597518" y="36596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9" name="大波 3"/>
            <p:cNvSpPr/>
            <p:nvPr/>
          </p:nvSpPr>
          <p:spPr>
            <a:xfrm>
              <a:off x="4308392" y="36546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0" name="正方形/長方形 221"/>
            <p:cNvSpPr/>
            <p:nvPr/>
          </p:nvSpPr>
          <p:spPr>
            <a:xfrm>
              <a:off x="4019266" y="42432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1" name="正方形/長方形 224"/>
            <p:cNvSpPr/>
            <p:nvPr/>
          </p:nvSpPr>
          <p:spPr>
            <a:xfrm>
              <a:off x="4886644" y="42789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2" name="正方形/長方形 225"/>
            <p:cNvSpPr/>
            <p:nvPr/>
          </p:nvSpPr>
          <p:spPr>
            <a:xfrm>
              <a:off x="5168571" y="43657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3" name="正方形/長方形 226"/>
            <p:cNvSpPr/>
            <p:nvPr/>
          </p:nvSpPr>
          <p:spPr>
            <a:xfrm>
              <a:off x="5457697" y="44551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4" name="正方形/長方形 228"/>
            <p:cNvSpPr/>
            <p:nvPr/>
          </p:nvSpPr>
          <p:spPr>
            <a:xfrm>
              <a:off x="6035949" y="43670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5" name="大波 3"/>
            <p:cNvSpPr/>
            <p:nvPr/>
          </p:nvSpPr>
          <p:spPr>
            <a:xfrm>
              <a:off x="5746823" y="44903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6" name="大波 3"/>
            <p:cNvSpPr/>
            <p:nvPr/>
          </p:nvSpPr>
          <p:spPr>
            <a:xfrm>
              <a:off x="4597518" y="42251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7" name="大波 3"/>
            <p:cNvSpPr/>
            <p:nvPr/>
          </p:nvSpPr>
          <p:spPr>
            <a:xfrm>
              <a:off x="4308392" y="42201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8" name="正方形/長方形 221"/>
            <p:cNvSpPr/>
            <p:nvPr/>
          </p:nvSpPr>
          <p:spPr>
            <a:xfrm>
              <a:off x="4019266" y="4808419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9" name="正方形/長方形 224"/>
            <p:cNvSpPr/>
            <p:nvPr/>
          </p:nvSpPr>
          <p:spPr>
            <a:xfrm>
              <a:off x="4886644" y="4844088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0" name="正方形/長方形 225"/>
            <p:cNvSpPr/>
            <p:nvPr/>
          </p:nvSpPr>
          <p:spPr>
            <a:xfrm>
              <a:off x="5168571" y="4930847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1" name="正方形/長方形 226"/>
            <p:cNvSpPr/>
            <p:nvPr/>
          </p:nvSpPr>
          <p:spPr>
            <a:xfrm>
              <a:off x="5457697" y="5020236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2" name="正方形/長方形 228"/>
            <p:cNvSpPr/>
            <p:nvPr/>
          </p:nvSpPr>
          <p:spPr>
            <a:xfrm>
              <a:off x="6035949" y="4932191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3" name="大波 3"/>
            <p:cNvSpPr/>
            <p:nvPr/>
          </p:nvSpPr>
          <p:spPr>
            <a:xfrm>
              <a:off x="5746823" y="5055444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4" name="大波 3"/>
            <p:cNvSpPr/>
            <p:nvPr/>
          </p:nvSpPr>
          <p:spPr>
            <a:xfrm>
              <a:off x="4597518" y="4790258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5" name="大波 3"/>
            <p:cNvSpPr/>
            <p:nvPr/>
          </p:nvSpPr>
          <p:spPr>
            <a:xfrm>
              <a:off x="4308392" y="4785325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6" name="正方形/長方形 221"/>
            <p:cNvSpPr/>
            <p:nvPr/>
          </p:nvSpPr>
          <p:spPr>
            <a:xfrm>
              <a:off x="4019266" y="45226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7" name="正方形/長方形 224"/>
            <p:cNvSpPr/>
            <p:nvPr/>
          </p:nvSpPr>
          <p:spPr>
            <a:xfrm>
              <a:off x="4886644" y="45583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8" name="正方形/長方形 225"/>
            <p:cNvSpPr/>
            <p:nvPr/>
          </p:nvSpPr>
          <p:spPr>
            <a:xfrm>
              <a:off x="5168571" y="46451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09" name="正方形/長方形 226"/>
            <p:cNvSpPr/>
            <p:nvPr/>
          </p:nvSpPr>
          <p:spPr>
            <a:xfrm>
              <a:off x="5457697" y="47345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0" name="正方形/長方形 228"/>
            <p:cNvSpPr/>
            <p:nvPr/>
          </p:nvSpPr>
          <p:spPr>
            <a:xfrm>
              <a:off x="6035949" y="46464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1" name="大波 3"/>
            <p:cNvSpPr/>
            <p:nvPr/>
          </p:nvSpPr>
          <p:spPr>
            <a:xfrm>
              <a:off x="5746823" y="47697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2" name="大波 3"/>
            <p:cNvSpPr/>
            <p:nvPr/>
          </p:nvSpPr>
          <p:spPr>
            <a:xfrm>
              <a:off x="4597518" y="45045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13" name="大波 3"/>
            <p:cNvSpPr/>
            <p:nvPr/>
          </p:nvSpPr>
          <p:spPr>
            <a:xfrm>
              <a:off x="4308392" y="44995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14" name="グループ化 913"/>
          <p:cNvGrpSpPr/>
          <p:nvPr/>
        </p:nvGrpSpPr>
        <p:grpSpPr>
          <a:xfrm rot="900000">
            <a:off x="2297704" y="3076381"/>
            <a:ext cx="1575175" cy="1030461"/>
            <a:chOff x="3368824" y="260648"/>
            <a:chExt cx="3445704" cy="2587030"/>
          </a:xfrm>
        </p:grpSpPr>
        <p:grpSp>
          <p:nvGrpSpPr>
            <p:cNvPr id="915" name="グループ化 914"/>
            <p:cNvGrpSpPr/>
            <p:nvPr/>
          </p:nvGrpSpPr>
          <p:grpSpPr>
            <a:xfrm>
              <a:off x="3368824" y="260648"/>
              <a:ext cx="1719039" cy="1375084"/>
              <a:chOff x="2288704" y="980728"/>
              <a:chExt cx="1719039" cy="1375084"/>
            </a:xfrm>
          </p:grpSpPr>
          <p:sp>
            <p:nvSpPr>
              <p:cNvPr id="991" name="フリーフォーム 990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2" name="フリーフォーム 991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3" name="フリーフォーム 992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4" name="フリーフォーム 993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5" name="フリーフォーム 994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6" name="フリーフォーム 995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7" name="フリーフォーム 996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8" name="フリーフォーム 997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9" name="フリーフォーム 998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0" name="フリーフォーム 999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1" name="フリーフォーム 1000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2" name="フリーフォーム 1001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3" name="フリーフォーム 1002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4" name="フリーフォーム 1003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5" name="フリーフォーム 1004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6" name="フリーフォーム 1005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7" name="フリーフォーム 1006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8" name="フリーフォーム 1007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9" name="フリーフォーム 1008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1" name="フリーフォーム 1010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2" name="フリーフォーム 1011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3" name="フリーフォーム 1012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4" name="フリーフォーム 1013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16" name="グループ化 915"/>
            <p:cNvGrpSpPr/>
            <p:nvPr/>
          </p:nvGrpSpPr>
          <p:grpSpPr>
            <a:xfrm>
              <a:off x="5095488" y="260648"/>
              <a:ext cx="1719040" cy="1375084"/>
              <a:chOff x="2288704" y="980728"/>
              <a:chExt cx="1719040" cy="1375084"/>
            </a:xfrm>
          </p:grpSpPr>
          <p:sp>
            <p:nvSpPr>
              <p:cNvPr id="967" name="フリーフォーム 966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8" name="フリーフォーム 967"/>
              <p:cNvSpPr/>
              <p:nvPr/>
            </p:nvSpPr>
            <p:spPr>
              <a:xfrm>
                <a:off x="3437782" y="100158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9" name="フリーフォーム 968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0" name="フリーフォーム 969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1" name="フリーフォーム 970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2" name="フリーフォーム 971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3" name="フリーフォーム 972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4" name="フリーフォーム 973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5" name="フリーフォーム 974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6" name="フリーフォーム 975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7" name="フリーフォーム 976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8" name="フリーフォーム 977"/>
              <p:cNvSpPr/>
              <p:nvPr/>
            </p:nvSpPr>
            <p:spPr>
              <a:xfrm>
                <a:off x="3725815" y="1358580"/>
                <a:ext cx="281929" cy="387638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9" name="フリーフォーム 978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0" name="フリーフォーム 979"/>
              <p:cNvSpPr/>
              <p:nvPr/>
            </p:nvSpPr>
            <p:spPr>
              <a:xfrm>
                <a:off x="3437782" y="160139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1" name="フリーフォーム 980"/>
              <p:cNvSpPr/>
              <p:nvPr/>
            </p:nvSpPr>
            <p:spPr>
              <a:xfrm>
                <a:off x="2860193" y="1663376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2" name="フリーフォーム 981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3" name="フリーフォーム 982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4" name="フリーフォーム 983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5" name="フリーフォーム 984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6" name="フリーフォーム 985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7" name="フリーフォーム 986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8" name="フリーフォーム 987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9" name="フリーフォーム 988"/>
              <p:cNvSpPr/>
              <p:nvPr/>
            </p:nvSpPr>
            <p:spPr>
              <a:xfrm>
                <a:off x="2576737" y="1907053"/>
                <a:ext cx="283458" cy="428439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0" name="フリーフォーム 989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17" name="グループ化 916"/>
            <p:cNvGrpSpPr/>
            <p:nvPr/>
          </p:nvGrpSpPr>
          <p:grpSpPr>
            <a:xfrm>
              <a:off x="3368824" y="1472594"/>
              <a:ext cx="1719039" cy="1375084"/>
              <a:chOff x="2288704" y="980728"/>
              <a:chExt cx="1719039" cy="1375084"/>
            </a:xfrm>
          </p:grpSpPr>
          <p:sp>
            <p:nvSpPr>
              <p:cNvPr id="943" name="フリーフォーム 942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4" name="フリーフォーム 943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5" name="フリーフォーム 944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6" name="フリーフォーム 945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7" name="フリーフォーム 946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8" name="フリーフォーム 947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9" name="フリーフォーム 948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0" name="フリーフォーム 949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1" name="フリーフォーム 950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2" name="フリーフォーム 951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3" name="フリーフォーム 952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4" name="フリーフォーム 953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5" name="フリーフォーム 954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6" name="フリーフォーム 955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7" name="フリーフォーム 956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8" name="フリーフォーム 957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9" name="フリーフォーム 958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0" name="フリーフォーム 959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1" name="フリーフォーム 960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2" name="フリーフォーム 961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3" name="フリーフォーム 962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4" name="フリーフォーム 963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5" name="フリーフォーム 964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6" name="フリーフォーム 965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18" name="グループ化 917"/>
            <p:cNvGrpSpPr/>
            <p:nvPr/>
          </p:nvGrpSpPr>
          <p:grpSpPr>
            <a:xfrm>
              <a:off x="5095488" y="1472594"/>
              <a:ext cx="1719039" cy="1375084"/>
              <a:chOff x="2288704" y="980728"/>
              <a:chExt cx="1719039" cy="1375084"/>
            </a:xfrm>
          </p:grpSpPr>
          <p:sp>
            <p:nvSpPr>
              <p:cNvPr id="919" name="フリーフォーム 918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0" name="フリーフォーム 919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1" name="フリーフォーム 920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2" name="フリーフォーム 921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3" name="フリーフォーム 922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4" name="フリーフォーム 923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5" name="フリーフォーム 924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6" name="フリーフォーム 925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7" name="フリーフォーム 926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8" name="フリーフォーム 927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9" name="フリーフォーム 928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0" name="フリーフォーム 929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1" name="フリーフォーム 930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2" name="フリーフォーム 931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3" name="フリーフォーム 932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4" name="フリーフォーム 933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5" name="フリーフォーム 934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6" name="フリーフォーム 935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7" name="フリーフォーム 936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8" name="フリーフォーム 937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9" name="フリーフォーム 938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0" name="フリーフォーム 939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1" name="フリーフォーム 940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2" name="フリーフォーム 941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15" name="グループ化 1014"/>
          <p:cNvGrpSpPr/>
          <p:nvPr/>
        </p:nvGrpSpPr>
        <p:grpSpPr>
          <a:xfrm rot="900000">
            <a:off x="441914" y="3028587"/>
            <a:ext cx="1540756" cy="1126048"/>
            <a:chOff x="2288704" y="980728"/>
            <a:chExt cx="1719039" cy="1375084"/>
          </a:xfrm>
        </p:grpSpPr>
        <p:sp>
          <p:nvSpPr>
            <p:cNvPr id="1016" name="フリーフォーム 1015"/>
            <p:cNvSpPr/>
            <p:nvPr/>
          </p:nvSpPr>
          <p:spPr>
            <a:xfrm>
              <a:off x="2288704" y="980728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17" name="フリーフォーム 1016"/>
            <p:cNvSpPr/>
            <p:nvPr/>
          </p:nvSpPr>
          <p:spPr>
            <a:xfrm>
              <a:off x="3437781" y="1001588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18" name="フリーフォーム 1017"/>
            <p:cNvSpPr/>
            <p:nvPr/>
          </p:nvSpPr>
          <p:spPr>
            <a:xfrm>
              <a:off x="2860194" y="1063564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19" name="フリーフォーム 1018"/>
            <p:cNvSpPr/>
            <p:nvPr/>
          </p:nvSpPr>
          <p:spPr>
            <a:xfrm>
              <a:off x="3148226" y="980729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0" name="フリーフォーム 1019"/>
            <p:cNvSpPr/>
            <p:nvPr/>
          </p:nvSpPr>
          <p:spPr>
            <a:xfrm>
              <a:off x="2576736" y="1002444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1" name="フリーフォーム 1020"/>
            <p:cNvSpPr/>
            <p:nvPr/>
          </p:nvSpPr>
          <p:spPr>
            <a:xfrm>
              <a:off x="3725814" y="1063566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2" name="フリーフォーム 1021"/>
            <p:cNvSpPr/>
            <p:nvPr/>
          </p:nvSpPr>
          <p:spPr>
            <a:xfrm>
              <a:off x="2288704" y="1275741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3" name="フリーフォーム 1022"/>
            <p:cNvSpPr/>
            <p:nvPr/>
          </p:nvSpPr>
          <p:spPr>
            <a:xfrm>
              <a:off x="3437781" y="1296601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4" name="フリーフォーム 1023"/>
            <p:cNvSpPr/>
            <p:nvPr/>
          </p:nvSpPr>
          <p:spPr>
            <a:xfrm>
              <a:off x="2860194" y="1358577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5" name="フリーフォーム 1024"/>
            <p:cNvSpPr/>
            <p:nvPr/>
          </p:nvSpPr>
          <p:spPr>
            <a:xfrm>
              <a:off x="3148226" y="1275742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6" name="フリーフォーム 1025"/>
            <p:cNvSpPr/>
            <p:nvPr/>
          </p:nvSpPr>
          <p:spPr>
            <a:xfrm>
              <a:off x="2576736" y="1297457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7" name="フリーフォーム 1026"/>
            <p:cNvSpPr/>
            <p:nvPr/>
          </p:nvSpPr>
          <p:spPr>
            <a:xfrm>
              <a:off x="3725814" y="1358579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8" name="フリーフォーム 1027"/>
            <p:cNvSpPr/>
            <p:nvPr/>
          </p:nvSpPr>
          <p:spPr>
            <a:xfrm>
              <a:off x="2288704" y="1580539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29" name="フリーフォーム 1028"/>
            <p:cNvSpPr/>
            <p:nvPr/>
          </p:nvSpPr>
          <p:spPr>
            <a:xfrm>
              <a:off x="3437781" y="1601399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0" name="フリーフォーム 1029"/>
            <p:cNvSpPr/>
            <p:nvPr/>
          </p:nvSpPr>
          <p:spPr>
            <a:xfrm>
              <a:off x="2860194" y="1663375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1" name="フリーフォーム 1030"/>
            <p:cNvSpPr/>
            <p:nvPr/>
          </p:nvSpPr>
          <p:spPr>
            <a:xfrm>
              <a:off x="3148226" y="1580540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2" name="フリーフォーム 1031"/>
            <p:cNvSpPr/>
            <p:nvPr/>
          </p:nvSpPr>
          <p:spPr>
            <a:xfrm>
              <a:off x="2576736" y="1602255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3" name="フリーフォーム 1032"/>
            <p:cNvSpPr/>
            <p:nvPr/>
          </p:nvSpPr>
          <p:spPr>
            <a:xfrm>
              <a:off x="3725814" y="1663377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4" name="フリーフォーム 1033"/>
            <p:cNvSpPr/>
            <p:nvPr/>
          </p:nvSpPr>
          <p:spPr>
            <a:xfrm>
              <a:off x="2288704" y="1885337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5" name="フリーフォーム 1034"/>
            <p:cNvSpPr/>
            <p:nvPr/>
          </p:nvSpPr>
          <p:spPr>
            <a:xfrm>
              <a:off x="3437781" y="1906197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6" name="フリーフォーム 1035"/>
            <p:cNvSpPr/>
            <p:nvPr/>
          </p:nvSpPr>
          <p:spPr>
            <a:xfrm>
              <a:off x="2860194" y="1968173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7" name="フリーフォーム 1036"/>
            <p:cNvSpPr/>
            <p:nvPr/>
          </p:nvSpPr>
          <p:spPr>
            <a:xfrm>
              <a:off x="3148226" y="1885338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8" name="フリーフォーム 1037"/>
            <p:cNvSpPr/>
            <p:nvPr/>
          </p:nvSpPr>
          <p:spPr>
            <a:xfrm>
              <a:off x="2576736" y="1907053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39" name="フリーフォーム 1038"/>
            <p:cNvSpPr/>
            <p:nvPr/>
          </p:nvSpPr>
          <p:spPr>
            <a:xfrm>
              <a:off x="3725814" y="1968175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40" name="グループ化 1039"/>
          <p:cNvGrpSpPr/>
          <p:nvPr/>
        </p:nvGrpSpPr>
        <p:grpSpPr>
          <a:xfrm rot="900000">
            <a:off x="6043346" y="3026138"/>
            <a:ext cx="1541052" cy="1130946"/>
            <a:chOff x="5241667" y="823798"/>
            <a:chExt cx="2305808" cy="1692185"/>
          </a:xfrm>
        </p:grpSpPr>
        <p:sp>
          <p:nvSpPr>
            <p:cNvPr id="1041" name="正方形/長方形 230"/>
            <p:cNvSpPr/>
            <p:nvPr/>
          </p:nvSpPr>
          <p:spPr>
            <a:xfrm>
              <a:off x="5241667" y="823800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2" name="正方形/長方形 232"/>
            <p:cNvSpPr/>
            <p:nvPr/>
          </p:nvSpPr>
          <p:spPr>
            <a:xfrm>
              <a:off x="5819919" y="1013108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3" name="正方形/長方形 233"/>
            <p:cNvSpPr/>
            <p:nvPr/>
          </p:nvSpPr>
          <p:spPr>
            <a:xfrm>
              <a:off x="6109045" y="1006604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4" name="大波 198"/>
            <p:cNvSpPr/>
            <p:nvPr/>
          </p:nvSpPr>
          <p:spPr>
            <a:xfrm>
              <a:off x="7258350" y="1011877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5" name="大波 198"/>
            <p:cNvSpPr/>
            <p:nvPr/>
          </p:nvSpPr>
          <p:spPr>
            <a:xfrm>
              <a:off x="6969224" y="1010155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6" name="大波 198"/>
            <p:cNvSpPr/>
            <p:nvPr/>
          </p:nvSpPr>
          <p:spPr>
            <a:xfrm>
              <a:off x="6680098" y="829123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7" name="大波 198"/>
            <p:cNvSpPr/>
            <p:nvPr/>
          </p:nvSpPr>
          <p:spPr>
            <a:xfrm>
              <a:off x="6390972" y="823798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8" name="大波 198"/>
            <p:cNvSpPr/>
            <p:nvPr/>
          </p:nvSpPr>
          <p:spPr>
            <a:xfrm>
              <a:off x="5530793" y="830122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49" name="正方形/長方形 230"/>
            <p:cNvSpPr/>
            <p:nvPr/>
          </p:nvSpPr>
          <p:spPr>
            <a:xfrm>
              <a:off x="5241667" y="104816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0" name="正方形/長方形 232"/>
            <p:cNvSpPr/>
            <p:nvPr/>
          </p:nvSpPr>
          <p:spPr>
            <a:xfrm>
              <a:off x="5819919" y="123747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1" name="正方形/長方形 233"/>
            <p:cNvSpPr/>
            <p:nvPr/>
          </p:nvSpPr>
          <p:spPr>
            <a:xfrm>
              <a:off x="6109045" y="123097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2" name="大波 198"/>
            <p:cNvSpPr/>
            <p:nvPr/>
          </p:nvSpPr>
          <p:spPr>
            <a:xfrm>
              <a:off x="7258350" y="123624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3" name="大波 198"/>
            <p:cNvSpPr/>
            <p:nvPr/>
          </p:nvSpPr>
          <p:spPr>
            <a:xfrm>
              <a:off x="6969224" y="123452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4" name="大波 198"/>
            <p:cNvSpPr/>
            <p:nvPr/>
          </p:nvSpPr>
          <p:spPr>
            <a:xfrm>
              <a:off x="6680098" y="105348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5" name="大波 198"/>
            <p:cNvSpPr/>
            <p:nvPr/>
          </p:nvSpPr>
          <p:spPr>
            <a:xfrm>
              <a:off x="6390972" y="104816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6" name="大波 198"/>
            <p:cNvSpPr/>
            <p:nvPr/>
          </p:nvSpPr>
          <p:spPr>
            <a:xfrm>
              <a:off x="5530793" y="105448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7" name="正方形/長方形 230"/>
            <p:cNvSpPr/>
            <p:nvPr/>
          </p:nvSpPr>
          <p:spPr>
            <a:xfrm>
              <a:off x="5241667" y="1261177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8" name="正方形/長方形 232"/>
            <p:cNvSpPr/>
            <p:nvPr/>
          </p:nvSpPr>
          <p:spPr>
            <a:xfrm>
              <a:off x="5819919" y="1450485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59" name="正方形/長方形 233"/>
            <p:cNvSpPr/>
            <p:nvPr/>
          </p:nvSpPr>
          <p:spPr>
            <a:xfrm>
              <a:off x="6109045" y="1443981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0" name="大波 198"/>
            <p:cNvSpPr/>
            <p:nvPr/>
          </p:nvSpPr>
          <p:spPr>
            <a:xfrm>
              <a:off x="7258350" y="1449254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1" name="大波 198"/>
            <p:cNvSpPr/>
            <p:nvPr/>
          </p:nvSpPr>
          <p:spPr>
            <a:xfrm>
              <a:off x="6969224" y="1447532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2" name="大波 198"/>
            <p:cNvSpPr/>
            <p:nvPr/>
          </p:nvSpPr>
          <p:spPr>
            <a:xfrm>
              <a:off x="6680098" y="1266500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3" name="大波 198"/>
            <p:cNvSpPr/>
            <p:nvPr/>
          </p:nvSpPr>
          <p:spPr>
            <a:xfrm>
              <a:off x="6390972" y="1261175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4" name="大波 198"/>
            <p:cNvSpPr/>
            <p:nvPr/>
          </p:nvSpPr>
          <p:spPr>
            <a:xfrm>
              <a:off x="5530793" y="1267499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5" name="正方形/長方形 230"/>
            <p:cNvSpPr/>
            <p:nvPr/>
          </p:nvSpPr>
          <p:spPr>
            <a:xfrm>
              <a:off x="5241667" y="1483009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6" name="正方形/長方形 232"/>
            <p:cNvSpPr/>
            <p:nvPr/>
          </p:nvSpPr>
          <p:spPr>
            <a:xfrm>
              <a:off x="5819919" y="1672317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7" name="正方形/長方形 233"/>
            <p:cNvSpPr/>
            <p:nvPr/>
          </p:nvSpPr>
          <p:spPr>
            <a:xfrm>
              <a:off x="6109045" y="1665813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8" name="大波 198"/>
            <p:cNvSpPr/>
            <p:nvPr/>
          </p:nvSpPr>
          <p:spPr>
            <a:xfrm>
              <a:off x="7258350" y="1671086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69" name="大波 198"/>
            <p:cNvSpPr/>
            <p:nvPr/>
          </p:nvSpPr>
          <p:spPr>
            <a:xfrm>
              <a:off x="6969224" y="1669364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0" name="大波 198"/>
            <p:cNvSpPr/>
            <p:nvPr/>
          </p:nvSpPr>
          <p:spPr>
            <a:xfrm>
              <a:off x="6680098" y="1488332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1" name="大波 198"/>
            <p:cNvSpPr/>
            <p:nvPr/>
          </p:nvSpPr>
          <p:spPr>
            <a:xfrm>
              <a:off x="6390972" y="1483007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2" name="大波 198"/>
            <p:cNvSpPr/>
            <p:nvPr/>
          </p:nvSpPr>
          <p:spPr>
            <a:xfrm>
              <a:off x="5530793" y="1489331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3" name="正方形/長方形 230"/>
            <p:cNvSpPr/>
            <p:nvPr/>
          </p:nvSpPr>
          <p:spPr>
            <a:xfrm>
              <a:off x="5241667" y="1707375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4" name="正方形/長方形 232"/>
            <p:cNvSpPr/>
            <p:nvPr/>
          </p:nvSpPr>
          <p:spPr>
            <a:xfrm>
              <a:off x="5819919" y="1896683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5" name="正方形/長方形 233"/>
            <p:cNvSpPr/>
            <p:nvPr/>
          </p:nvSpPr>
          <p:spPr>
            <a:xfrm>
              <a:off x="6109045" y="1890179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6" name="大波 198"/>
            <p:cNvSpPr/>
            <p:nvPr/>
          </p:nvSpPr>
          <p:spPr>
            <a:xfrm>
              <a:off x="7258350" y="1895452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7" name="大波 198"/>
            <p:cNvSpPr/>
            <p:nvPr/>
          </p:nvSpPr>
          <p:spPr>
            <a:xfrm>
              <a:off x="6969224" y="1893730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8" name="大波 198"/>
            <p:cNvSpPr/>
            <p:nvPr/>
          </p:nvSpPr>
          <p:spPr>
            <a:xfrm>
              <a:off x="6680098" y="1712698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79" name="大波 198"/>
            <p:cNvSpPr/>
            <p:nvPr/>
          </p:nvSpPr>
          <p:spPr>
            <a:xfrm>
              <a:off x="6390972" y="1707373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0" name="大波 198"/>
            <p:cNvSpPr/>
            <p:nvPr/>
          </p:nvSpPr>
          <p:spPr>
            <a:xfrm>
              <a:off x="5530793" y="1713697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1" name="正方形/長方形 230"/>
            <p:cNvSpPr/>
            <p:nvPr/>
          </p:nvSpPr>
          <p:spPr>
            <a:xfrm>
              <a:off x="5241667" y="192038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2" name="正方形/長方形 232"/>
            <p:cNvSpPr/>
            <p:nvPr/>
          </p:nvSpPr>
          <p:spPr>
            <a:xfrm>
              <a:off x="5819919" y="210969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3" name="正方形/長方形 233"/>
            <p:cNvSpPr/>
            <p:nvPr/>
          </p:nvSpPr>
          <p:spPr>
            <a:xfrm>
              <a:off x="6109045" y="210319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4" name="大波 198"/>
            <p:cNvSpPr/>
            <p:nvPr/>
          </p:nvSpPr>
          <p:spPr>
            <a:xfrm>
              <a:off x="7258350" y="210846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5" name="大波 198"/>
            <p:cNvSpPr/>
            <p:nvPr/>
          </p:nvSpPr>
          <p:spPr>
            <a:xfrm>
              <a:off x="6969224" y="210674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6" name="大波 198"/>
            <p:cNvSpPr/>
            <p:nvPr/>
          </p:nvSpPr>
          <p:spPr>
            <a:xfrm>
              <a:off x="6680098" y="192570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7" name="大波 198"/>
            <p:cNvSpPr/>
            <p:nvPr/>
          </p:nvSpPr>
          <p:spPr>
            <a:xfrm>
              <a:off x="6390972" y="192038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88" name="大波 198"/>
            <p:cNvSpPr/>
            <p:nvPr/>
          </p:nvSpPr>
          <p:spPr>
            <a:xfrm>
              <a:off x="5530793" y="192670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89" name="グループ化 1088"/>
          <p:cNvGrpSpPr/>
          <p:nvPr/>
        </p:nvGrpSpPr>
        <p:grpSpPr>
          <a:xfrm rot="900000">
            <a:off x="4171628" y="2888940"/>
            <a:ext cx="1546457" cy="1405343"/>
            <a:chOff x="407959" y="1894012"/>
            <a:chExt cx="2305809" cy="2319656"/>
          </a:xfrm>
        </p:grpSpPr>
        <p:sp>
          <p:nvSpPr>
            <p:cNvPr id="1090" name="正方形/長方形 214"/>
            <p:cNvSpPr/>
            <p:nvPr/>
          </p:nvSpPr>
          <p:spPr>
            <a:xfrm>
              <a:off x="986211" y="1903302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1" name="正方形/長方形 215"/>
            <p:cNvSpPr/>
            <p:nvPr/>
          </p:nvSpPr>
          <p:spPr>
            <a:xfrm>
              <a:off x="1275337" y="1999070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2" name="正方形/長方形 219"/>
            <p:cNvSpPr/>
            <p:nvPr/>
          </p:nvSpPr>
          <p:spPr>
            <a:xfrm>
              <a:off x="2424642" y="2157314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3" name="大波 194"/>
            <p:cNvSpPr/>
            <p:nvPr/>
          </p:nvSpPr>
          <p:spPr>
            <a:xfrm>
              <a:off x="407959" y="1933606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4" name="大波 194"/>
            <p:cNvSpPr/>
            <p:nvPr/>
          </p:nvSpPr>
          <p:spPr>
            <a:xfrm>
              <a:off x="1557264" y="2155641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5" name="大波 194"/>
            <p:cNvSpPr/>
            <p:nvPr/>
          </p:nvSpPr>
          <p:spPr>
            <a:xfrm>
              <a:off x="697085" y="1894012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6" name="大波 194"/>
            <p:cNvSpPr/>
            <p:nvPr/>
          </p:nvSpPr>
          <p:spPr>
            <a:xfrm>
              <a:off x="1846390" y="2315276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7" name="大波 194"/>
            <p:cNvSpPr/>
            <p:nvPr/>
          </p:nvSpPr>
          <p:spPr>
            <a:xfrm>
              <a:off x="2135516" y="2386193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8" name="正方形/長方形 214"/>
            <p:cNvSpPr/>
            <p:nvPr/>
          </p:nvSpPr>
          <p:spPr>
            <a:xfrm>
              <a:off x="986211" y="2201347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99" name="正方形/長方形 215"/>
            <p:cNvSpPr/>
            <p:nvPr/>
          </p:nvSpPr>
          <p:spPr>
            <a:xfrm>
              <a:off x="1275337" y="2297115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0" name="正方形/長方形 219"/>
            <p:cNvSpPr/>
            <p:nvPr/>
          </p:nvSpPr>
          <p:spPr>
            <a:xfrm>
              <a:off x="2424642" y="2455359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1" name="大波 194"/>
            <p:cNvSpPr/>
            <p:nvPr/>
          </p:nvSpPr>
          <p:spPr>
            <a:xfrm>
              <a:off x="407959" y="2231651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2" name="大波 194"/>
            <p:cNvSpPr/>
            <p:nvPr/>
          </p:nvSpPr>
          <p:spPr>
            <a:xfrm>
              <a:off x="1557264" y="2453686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3" name="大波 194"/>
            <p:cNvSpPr/>
            <p:nvPr/>
          </p:nvSpPr>
          <p:spPr>
            <a:xfrm>
              <a:off x="697085" y="2192057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4" name="大波 194"/>
            <p:cNvSpPr/>
            <p:nvPr/>
          </p:nvSpPr>
          <p:spPr>
            <a:xfrm>
              <a:off x="1846390" y="2613321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5" name="大波 194"/>
            <p:cNvSpPr/>
            <p:nvPr/>
          </p:nvSpPr>
          <p:spPr>
            <a:xfrm>
              <a:off x="2135516" y="2684238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6" name="正方形/長方形 214"/>
            <p:cNvSpPr/>
            <p:nvPr/>
          </p:nvSpPr>
          <p:spPr>
            <a:xfrm>
              <a:off x="986211" y="2503233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7" name="正方形/長方形 215"/>
            <p:cNvSpPr/>
            <p:nvPr/>
          </p:nvSpPr>
          <p:spPr>
            <a:xfrm>
              <a:off x="1275337" y="2599001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8" name="正方形/長方形 219"/>
            <p:cNvSpPr/>
            <p:nvPr/>
          </p:nvSpPr>
          <p:spPr>
            <a:xfrm>
              <a:off x="2424642" y="2757245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09" name="大波 194"/>
            <p:cNvSpPr/>
            <p:nvPr/>
          </p:nvSpPr>
          <p:spPr>
            <a:xfrm>
              <a:off x="407959" y="2533537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0" name="大波 194"/>
            <p:cNvSpPr/>
            <p:nvPr/>
          </p:nvSpPr>
          <p:spPr>
            <a:xfrm>
              <a:off x="1557264" y="2755572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1" name="大波 194"/>
            <p:cNvSpPr/>
            <p:nvPr/>
          </p:nvSpPr>
          <p:spPr>
            <a:xfrm>
              <a:off x="697085" y="2493943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2" name="大波 194"/>
            <p:cNvSpPr/>
            <p:nvPr/>
          </p:nvSpPr>
          <p:spPr>
            <a:xfrm>
              <a:off x="1846390" y="2915207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3" name="大波 194"/>
            <p:cNvSpPr/>
            <p:nvPr/>
          </p:nvSpPr>
          <p:spPr>
            <a:xfrm>
              <a:off x="2135516" y="2986124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4" name="正方形/長方形 214"/>
            <p:cNvSpPr/>
            <p:nvPr/>
          </p:nvSpPr>
          <p:spPr>
            <a:xfrm>
              <a:off x="986211" y="2801278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5" name="正方形/長方形 215"/>
            <p:cNvSpPr/>
            <p:nvPr/>
          </p:nvSpPr>
          <p:spPr>
            <a:xfrm>
              <a:off x="1275337" y="2897046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6" name="正方形/長方形 219"/>
            <p:cNvSpPr/>
            <p:nvPr/>
          </p:nvSpPr>
          <p:spPr>
            <a:xfrm>
              <a:off x="2424642" y="3055290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7" name="大波 194"/>
            <p:cNvSpPr/>
            <p:nvPr/>
          </p:nvSpPr>
          <p:spPr>
            <a:xfrm>
              <a:off x="407959" y="2831582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8" name="大波 194"/>
            <p:cNvSpPr/>
            <p:nvPr/>
          </p:nvSpPr>
          <p:spPr>
            <a:xfrm>
              <a:off x="1557264" y="3053617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9" name="大波 194"/>
            <p:cNvSpPr/>
            <p:nvPr/>
          </p:nvSpPr>
          <p:spPr>
            <a:xfrm>
              <a:off x="697085" y="2791988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0" name="大波 194"/>
            <p:cNvSpPr/>
            <p:nvPr/>
          </p:nvSpPr>
          <p:spPr>
            <a:xfrm>
              <a:off x="1846390" y="3213252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1" name="大波 194"/>
            <p:cNvSpPr/>
            <p:nvPr/>
          </p:nvSpPr>
          <p:spPr>
            <a:xfrm>
              <a:off x="2135516" y="3284169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2" name="正方形/長方形 214"/>
            <p:cNvSpPr/>
            <p:nvPr/>
          </p:nvSpPr>
          <p:spPr>
            <a:xfrm>
              <a:off x="986211" y="3101400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3" name="正方形/長方形 215"/>
            <p:cNvSpPr/>
            <p:nvPr/>
          </p:nvSpPr>
          <p:spPr>
            <a:xfrm>
              <a:off x="1275337" y="3197168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4" name="正方形/長方形 219"/>
            <p:cNvSpPr/>
            <p:nvPr/>
          </p:nvSpPr>
          <p:spPr>
            <a:xfrm>
              <a:off x="2424642" y="3355412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5" name="大波 194"/>
            <p:cNvSpPr/>
            <p:nvPr/>
          </p:nvSpPr>
          <p:spPr>
            <a:xfrm>
              <a:off x="407959" y="3131704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6" name="大波 194"/>
            <p:cNvSpPr/>
            <p:nvPr/>
          </p:nvSpPr>
          <p:spPr>
            <a:xfrm>
              <a:off x="1557264" y="3353739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7" name="大波 194"/>
            <p:cNvSpPr/>
            <p:nvPr/>
          </p:nvSpPr>
          <p:spPr>
            <a:xfrm>
              <a:off x="697085" y="3092110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8" name="大波 194"/>
            <p:cNvSpPr/>
            <p:nvPr/>
          </p:nvSpPr>
          <p:spPr>
            <a:xfrm>
              <a:off x="1846390" y="3513374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9" name="大波 194"/>
            <p:cNvSpPr/>
            <p:nvPr/>
          </p:nvSpPr>
          <p:spPr>
            <a:xfrm>
              <a:off x="2135516" y="3584291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0" name="正方形/長方形 214"/>
            <p:cNvSpPr/>
            <p:nvPr/>
          </p:nvSpPr>
          <p:spPr>
            <a:xfrm>
              <a:off x="986211" y="3397804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1" name="正方形/長方形 215"/>
            <p:cNvSpPr/>
            <p:nvPr/>
          </p:nvSpPr>
          <p:spPr>
            <a:xfrm>
              <a:off x="1275337" y="3493572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2" name="正方形/長方形 219"/>
            <p:cNvSpPr/>
            <p:nvPr/>
          </p:nvSpPr>
          <p:spPr>
            <a:xfrm>
              <a:off x="2424642" y="3651816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3" name="大波 194"/>
            <p:cNvSpPr/>
            <p:nvPr/>
          </p:nvSpPr>
          <p:spPr>
            <a:xfrm>
              <a:off x="407959" y="3428108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4" name="大波 194"/>
            <p:cNvSpPr/>
            <p:nvPr/>
          </p:nvSpPr>
          <p:spPr>
            <a:xfrm>
              <a:off x="1557264" y="3650143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5" name="大波 194"/>
            <p:cNvSpPr/>
            <p:nvPr/>
          </p:nvSpPr>
          <p:spPr>
            <a:xfrm>
              <a:off x="697085" y="3388514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6" name="大波 194"/>
            <p:cNvSpPr/>
            <p:nvPr/>
          </p:nvSpPr>
          <p:spPr>
            <a:xfrm>
              <a:off x="1846390" y="3809778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78" name="大波 194"/>
            <p:cNvSpPr/>
            <p:nvPr/>
          </p:nvSpPr>
          <p:spPr>
            <a:xfrm>
              <a:off x="2135516" y="3880695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79" name="グループ化 1278"/>
          <p:cNvGrpSpPr/>
          <p:nvPr/>
        </p:nvGrpSpPr>
        <p:grpSpPr>
          <a:xfrm rot="900000">
            <a:off x="7951280" y="2943943"/>
            <a:ext cx="1505289" cy="1295337"/>
            <a:chOff x="4019266" y="3375286"/>
            <a:chExt cx="2305809" cy="1984203"/>
          </a:xfrm>
        </p:grpSpPr>
        <p:sp>
          <p:nvSpPr>
            <p:cNvPr id="1280" name="正方形/長方形 221"/>
            <p:cNvSpPr/>
            <p:nvPr/>
          </p:nvSpPr>
          <p:spPr>
            <a:xfrm>
              <a:off x="4019266" y="33983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1" name="正方形/長方形 224"/>
            <p:cNvSpPr/>
            <p:nvPr/>
          </p:nvSpPr>
          <p:spPr>
            <a:xfrm>
              <a:off x="4886644" y="34340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2" name="正方形/長方形 225"/>
            <p:cNvSpPr/>
            <p:nvPr/>
          </p:nvSpPr>
          <p:spPr>
            <a:xfrm>
              <a:off x="5168571" y="35208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3" name="正方形/長方形 226"/>
            <p:cNvSpPr/>
            <p:nvPr/>
          </p:nvSpPr>
          <p:spPr>
            <a:xfrm>
              <a:off x="5457697" y="36101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4" name="正方形/長方形 228"/>
            <p:cNvSpPr/>
            <p:nvPr/>
          </p:nvSpPr>
          <p:spPr>
            <a:xfrm>
              <a:off x="6035949" y="35221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5" name="大波 3"/>
            <p:cNvSpPr/>
            <p:nvPr/>
          </p:nvSpPr>
          <p:spPr>
            <a:xfrm>
              <a:off x="5746823" y="36454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6" name="大波 3"/>
            <p:cNvSpPr/>
            <p:nvPr/>
          </p:nvSpPr>
          <p:spPr>
            <a:xfrm>
              <a:off x="4597518" y="33802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7" name="大波 3"/>
            <p:cNvSpPr/>
            <p:nvPr/>
          </p:nvSpPr>
          <p:spPr>
            <a:xfrm>
              <a:off x="4308392" y="33752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8" name="正方形/長方形 221"/>
            <p:cNvSpPr/>
            <p:nvPr/>
          </p:nvSpPr>
          <p:spPr>
            <a:xfrm>
              <a:off x="4019266" y="3963507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89" name="正方形/長方形 224"/>
            <p:cNvSpPr/>
            <p:nvPr/>
          </p:nvSpPr>
          <p:spPr>
            <a:xfrm>
              <a:off x="4886644" y="3999176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0" name="正方形/長方形 225"/>
            <p:cNvSpPr/>
            <p:nvPr/>
          </p:nvSpPr>
          <p:spPr>
            <a:xfrm>
              <a:off x="5168571" y="4085935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1" name="正方形/長方形 226"/>
            <p:cNvSpPr/>
            <p:nvPr/>
          </p:nvSpPr>
          <p:spPr>
            <a:xfrm>
              <a:off x="5457697" y="4175324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2" name="正方形/長方形 228"/>
            <p:cNvSpPr/>
            <p:nvPr/>
          </p:nvSpPr>
          <p:spPr>
            <a:xfrm>
              <a:off x="6035949" y="4087279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3" name="大波 3"/>
            <p:cNvSpPr/>
            <p:nvPr/>
          </p:nvSpPr>
          <p:spPr>
            <a:xfrm>
              <a:off x="5746823" y="4210532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4" name="大波 3"/>
            <p:cNvSpPr/>
            <p:nvPr/>
          </p:nvSpPr>
          <p:spPr>
            <a:xfrm>
              <a:off x="4597518" y="3945346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5" name="大波 3"/>
            <p:cNvSpPr/>
            <p:nvPr/>
          </p:nvSpPr>
          <p:spPr>
            <a:xfrm>
              <a:off x="4308392" y="3940413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6" name="正方形/長方形 221"/>
            <p:cNvSpPr/>
            <p:nvPr/>
          </p:nvSpPr>
          <p:spPr>
            <a:xfrm>
              <a:off x="4019266" y="36777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7" name="正方形/長方形 224"/>
            <p:cNvSpPr/>
            <p:nvPr/>
          </p:nvSpPr>
          <p:spPr>
            <a:xfrm>
              <a:off x="4886644" y="37134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8" name="正方形/長方形 225"/>
            <p:cNvSpPr/>
            <p:nvPr/>
          </p:nvSpPr>
          <p:spPr>
            <a:xfrm>
              <a:off x="5168571" y="38002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99" name="正方形/長方形 226"/>
            <p:cNvSpPr/>
            <p:nvPr/>
          </p:nvSpPr>
          <p:spPr>
            <a:xfrm>
              <a:off x="5457697" y="38895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0" name="正方形/長方形 228"/>
            <p:cNvSpPr/>
            <p:nvPr/>
          </p:nvSpPr>
          <p:spPr>
            <a:xfrm>
              <a:off x="6035949" y="38015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1" name="大波 3"/>
            <p:cNvSpPr/>
            <p:nvPr/>
          </p:nvSpPr>
          <p:spPr>
            <a:xfrm>
              <a:off x="5746823" y="39248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2" name="大波 3"/>
            <p:cNvSpPr/>
            <p:nvPr/>
          </p:nvSpPr>
          <p:spPr>
            <a:xfrm>
              <a:off x="4597518" y="36596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3" name="大波 3"/>
            <p:cNvSpPr/>
            <p:nvPr/>
          </p:nvSpPr>
          <p:spPr>
            <a:xfrm>
              <a:off x="4308392" y="36546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4" name="正方形/長方形 221"/>
            <p:cNvSpPr/>
            <p:nvPr/>
          </p:nvSpPr>
          <p:spPr>
            <a:xfrm>
              <a:off x="4019266" y="42432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5" name="正方形/長方形 224"/>
            <p:cNvSpPr/>
            <p:nvPr/>
          </p:nvSpPr>
          <p:spPr>
            <a:xfrm>
              <a:off x="4886644" y="42789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6" name="正方形/長方形 225"/>
            <p:cNvSpPr/>
            <p:nvPr/>
          </p:nvSpPr>
          <p:spPr>
            <a:xfrm>
              <a:off x="5168571" y="43657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7" name="正方形/長方形 226"/>
            <p:cNvSpPr/>
            <p:nvPr/>
          </p:nvSpPr>
          <p:spPr>
            <a:xfrm>
              <a:off x="5457697" y="44551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8" name="正方形/長方形 228"/>
            <p:cNvSpPr/>
            <p:nvPr/>
          </p:nvSpPr>
          <p:spPr>
            <a:xfrm>
              <a:off x="6035949" y="43670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09" name="大波 3"/>
            <p:cNvSpPr/>
            <p:nvPr/>
          </p:nvSpPr>
          <p:spPr>
            <a:xfrm>
              <a:off x="5746823" y="44903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0" name="大波 3"/>
            <p:cNvSpPr/>
            <p:nvPr/>
          </p:nvSpPr>
          <p:spPr>
            <a:xfrm>
              <a:off x="4597518" y="42251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1" name="大波 3"/>
            <p:cNvSpPr/>
            <p:nvPr/>
          </p:nvSpPr>
          <p:spPr>
            <a:xfrm>
              <a:off x="4308392" y="42201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2" name="正方形/長方形 221"/>
            <p:cNvSpPr/>
            <p:nvPr/>
          </p:nvSpPr>
          <p:spPr>
            <a:xfrm>
              <a:off x="4019266" y="4808419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3" name="正方形/長方形 224"/>
            <p:cNvSpPr/>
            <p:nvPr/>
          </p:nvSpPr>
          <p:spPr>
            <a:xfrm>
              <a:off x="4886644" y="4844088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4" name="正方形/長方形 225"/>
            <p:cNvSpPr/>
            <p:nvPr/>
          </p:nvSpPr>
          <p:spPr>
            <a:xfrm>
              <a:off x="5168571" y="4930847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5" name="正方形/長方形 226"/>
            <p:cNvSpPr/>
            <p:nvPr/>
          </p:nvSpPr>
          <p:spPr>
            <a:xfrm>
              <a:off x="5457697" y="5020236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6" name="正方形/長方形 228"/>
            <p:cNvSpPr/>
            <p:nvPr/>
          </p:nvSpPr>
          <p:spPr>
            <a:xfrm>
              <a:off x="6035949" y="4932191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7" name="大波 3"/>
            <p:cNvSpPr/>
            <p:nvPr/>
          </p:nvSpPr>
          <p:spPr>
            <a:xfrm>
              <a:off x="5746823" y="5055444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8" name="大波 3"/>
            <p:cNvSpPr/>
            <p:nvPr/>
          </p:nvSpPr>
          <p:spPr>
            <a:xfrm>
              <a:off x="4597518" y="4790258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19" name="大波 3"/>
            <p:cNvSpPr/>
            <p:nvPr/>
          </p:nvSpPr>
          <p:spPr>
            <a:xfrm>
              <a:off x="4308392" y="4785325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0" name="正方形/長方形 221"/>
            <p:cNvSpPr/>
            <p:nvPr/>
          </p:nvSpPr>
          <p:spPr>
            <a:xfrm>
              <a:off x="4019266" y="45226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1" name="正方形/長方形 224"/>
            <p:cNvSpPr/>
            <p:nvPr/>
          </p:nvSpPr>
          <p:spPr>
            <a:xfrm>
              <a:off x="4886644" y="45583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2" name="正方形/長方形 225"/>
            <p:cNvSpPr/>
            <p:nvPr/>
          </p:nvSpPr>
          <p:spPr>
            <a:xfrm>
              <a:off x="5168571" y="46451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3" name="正方形/長方形 226"/>
            <p:cNvSpPr/>
            <p:nvPr/>
          </p:nvSpPr>
          <p:spPr>
            <a:xfrm>
              <a:off x="5457697" y="47345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4" name="正方形/長方形 228"/>
            <p:cNvSpPr/>
            <p:nvPr/>
          </p:nvSpPr>
          <p:spPr>
            <a:xfrm>
              <a:off x="6035949" y="46464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5" name="大波 3"/>
            <p:cNvSpPr/>
            <p:nvPr/>
          </p:nvSpPr>
          <p:spPr>
            <a:xfrm>
              <a:off x="5746823" y="47697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6" name="大波 3"/>
            <p:cNvSpPr/>
            <p:nvPr/>
          </p:nvSpPr>
          <p:spPr>
            <a:xfrm>
              <a:off x="4597518" y="45045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27" name="大波 3"/>
            <p:cNvSpPr/>
            <p:nvPr/>
          </p:nvSpPr>
          <p:spPr>
            <a:xfrm>
              <a:off x="4308392" y="44995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28" name="グループ化 1327"/>
          <p:cNvGrpSpPr/>
          <p:nvPr/>
        </p:nvGrpSpPr>
        <p:grpSpPr>
          <a:xfrm rot="900000">
            <a:off x="2297704" y="5001408"/>
            <a:ext cx="1575175" cy="1030461"/>
            <a:chOff x="3368824" y="260648"/>
            <a:chExt cx="3445704" cy="2587030"/>
          </a:xfrm>
        </p:grpSpPr>
        <p:grpSp>
          <p:nvGrpSpPr>
            <p:cNvPr id="1329" name="グループ化 1328"/>
            <p:cNvGrpSpPr/>
            <p:nvPr/>
          </p:nvGrpSpPr>
          <p:grpSpPr>
            <a:xfrm>
              <a:off x="3368824" y="260648"/>
              <a:ext cx="1719039" cy="1375084"/>
              <a:chOff x="2288704" y="980728"/>
              <a:chExt cx="1719039" cy="1375084"/>
            </a:xfrm>
          </p:grpSpPr>
          <p:sp>
            <p:nvSpPr>
              <p:cNvPr id="1699" name="フリーフォーム 1698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0" name="フリーフォーム 1699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1" name="フリーフォーム 1700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2" name="フリーフォーム 1701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3" name="フリーフォーム 1702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4" name="フリーフォーム 1703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5" name="フリーフォーム 1704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6" name="フリーフォーム 1705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7" name="フリーフォーム 1706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8" name="フリーフォーム 1707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9" name="フリーフォーム 1708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0" name="フリーフォーム 1709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1" name="フリーフォーム 1710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2" name="フリーフォーム 1711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3" name="フリーフォーム 1712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4" name="フリーフォーム 1713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5" name="フリーフォーム 1714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6" name="フリーフォーム 1715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7" name="フリーフォーム 1716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8" name="フリーフォーム 1717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9" name="フリーフォーム 1718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0" name="フリーフォーム 1719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1" name="フリーフォーム 1720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2" name="フリーフォーム 1721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30" name="グループ化 1329"/>
            <p:cNvGrpSpPr/>
            <p:nvPr/>
          </p:nvGrpSpPr>
          <p:grpSpPr>
            <a:xfrm>
              <a:off x="5095488" y="260648"/>
              <a:ext cx="1719040" cy="1375084"/>
              <a:chOff x="2288704" y="980728"/>
              <a:chExt cx="1719040" cy="1375084"/>
            </a:xfrm>
          </p:grpSpPr>
          <p:sp>
            <p:nvSpPr>
              <p:cNvPr id="1675" name="フリーフォーム 1674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6" name="フリーフォーム 1675"/>
              <p:cNvSpPr/>
              <p:nvPr/>
            </p:nvSpPr>
            <p:spPr>
              <a:xfrm>
                <a:off x="3437782" y="100158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7" name="フリーフォーム 1676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8" name="フリーフォーム 1677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9" name="フリーフォーム 1678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0" name="フリーフォーム 1679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1" name="フリーフォーム 1680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2" name="フリーフォーム 1681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3" name="フリーフォーム 1682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4" name="フリーフォーム 1683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5" name="フリーフォーム 1684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6" name="フリーフォーム 1685"/>
              <p:cNvSpPr/>
              <p:nvPr/>
            </p:nvSpPr>
            <p:spPr>
              <a:xfrm>
                <a:off x="3725815" y="1358580"/>
                <a:ext cx="281929" cy="387638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7" name="フリーフォーム 1686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8" name="フリーフォーム 1687"/>
              <p:cNvSpPr/>
              <p:nvPr/>
            </p:nvSpPr>
            <p:spPr>
              <a:xfrm>
                <a:off x="3437782" y="1601399"/>
                <a:ext cx="288033" cy="431442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9" name="フリーフォーム 1688"/>
              <p:cNvSpPr/>
              <p:nvPr/>
            </p:nvSpPr>
            <p:spPr>
              <a:xfrm>
                <a:off x="2860193" y="1663376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0" name="フリーフォーム 1689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1" name="フリーフォーム 1690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2" name="フリーフォーム 1691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3" name="フリーフォーム 1692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4" name="フリーフォーム 1693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5" name="フリーフォーム 1694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6" name="フリーフォーム 1695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7" name="フリーフォーム 1696"/>
              <p:cNvSpPr/>
              <p:nvPr/>
            </p:nvSpPr>
            <p:spPr>
              <a:xfrm>
                <a:off x="2576737" y="1907053"/>
                <a:ext cx="283458" cy="428439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8" name="フリーフォーム 1697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31" name="グループ化 1330"/>
            <p:cNvGrpSpPr/>
            <p:nvPr/>
          </p:nvGrpSpPr>
          <p:grpSpPr>
            <a:xfrm>
              <a:off x="3368824" y="1472594"/>
              <a:ext cx="1719039" cy="1375084"/>
              <a:chOff x="2288704" y="980728"/>
              <a:chExt cx="1719039" cy="1375084"/>
            </a:xfrm>
          </p:grpSpPr>
          <p:sp>
            <p:nvSpPr>
              <p:cNvPr id="1651" name="フリーフォーム 1650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2" name="フリーフォーム 1651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3" name="フリーフォーム 1652"/>
              <p:cNvSpPr/>
              <p:nvPr/>
            </p:nvSpPr>
            <p:spPr>
              <a:xfrm>
                <a:off x="2860194" y="1063564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4" name="フリーフォーム 1653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5" name="フリーフォーム 1654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6" name="フリーフォーム 1655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7" name="フリーフォーム 1656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8" name="フリーフォーム 1657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9" name="フリーフォーム 1658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0" name="フリーフォーム 1659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1" name="フリーフォーム 1660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2" name="フリーフォーム 1661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3" name="フリーフォーム 1662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4" name="フリーフォーム 1663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5" name="フリーフォーム 1664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6" name="フリーフォーム 1665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7" name="フリーフォーム 1666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8" name="フリーフォーム 1667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9" name="フリーフォーム 1668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0" name="フリーフォーム 1669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1" name="フリーフォーム 1670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2" name="フリーフォーム 1671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3" name="フリーフォーム 1672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4" name="フリーフォーム 1673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32" name="グループ化 1331"/>
            <p:cNvGrpSpPr/>
            <p:nvPr/>
          </p:nvGrpSpPr>
          <p:grpSpPr>
            <a:xfrm>
              <a:off x="5095488" y="1472594"/>
              <a:ext cx="1719039" cy="1375084"/>
              <a:chOff x="2288704" y="980728"/>
              <a:chExt cx="1719039" cy="1375084"/>
            </a:xfrm>
          </p:grpSpPr>
          <p:sp>
            <p:nvSpPr>
              <p:cNvPr id="1333" name="フリーフォーム 1332"/>
              <p:cNvSpPr/>
              <p:nvPr/>
            </p:nvSpPr>
            <p:spPr>
              <a:xfrm>
                <a:off x="2288704" y="980728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34" name="フリーフォーム 1333"/>
              <p:cNvSpPr/>
              <p:nvPr/>
            </p:nvSpPr>
            <p:spPr>
              <a:xfrm>
                <a:off x="3437781" y="1001588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71" name="フリーフォーム 1370"/>
              <p:cNvSpPr/>
              <p:nvPr/>
            </p:nvSpPr>
            <p:spPr>
              <a:xfrm>
                <a:off x="2860195" y="1063563"/>
                <a:ext cx="288033" cy="387640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8" name="フリーフォーム 1427"/>
              <p:cNvSpPr/>
              <p:nvPr/>
            </p:nvSpPr>
            <p:spPr>
              <a:xfrm>
                <a:off x="3148226" y="980729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9" name="フリーフォーム 1428"/>
              <p:cNvSpPr/>
              <p:nvPr/>
            </p:nvSpPr>
            <p:spPr>
              <a:xfrm>
                <a:off x="2576736" y="1002444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0" name="フリーフォーム 1429"/>
              <p:cNvSpPr/>
              <p:nvPr/>
            </p:nvSpPr>
            <p:spPr>
              <a:xfrm>
                <a:off x="3725814" y="1063566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1" name="フリーフォーム 1430"/>
              <p:cNvSpPr/>
              <p:nvPr/>
            </p:nvSpPr>
            <p:spPr>
              <a:xfrm>
                <a:off x="2288704" y="1275741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2" name="フリーフォーム 1431"/>
              <p:cNvSpPr/>
              <p:nvPr/>
            </p:nvSpPr>
            <p:spPr>
              <a:xfrm>
                <a:off x="3437781" y="1296601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3" name="フリーフォーム 1432"/>
              <p:cNvSpPr/>
              <p:nvPr/>
            </p:nvSpPr>
            <p:spPr>
              <a:xfrm>
                <a:off x="2860194" y="1358577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4" name="フリーフォーム 1433"/>
              <p:cNvSpPr/>
              <p:nvPr/>
            </p:nvSpPr>
            <p:spPr>
              <a:xfrm>
                <a:off x="3148226" y="1275742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5" name="フリーフォーム 1434"/>
              <p:cNvSpPr/>
              <p:nvPr/>
            </p:nvSpPr>
            <p:spPr>
              <a:xfrm>
                <a:off x="2576736" y="1297457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6" name="フリーフォーム 1435"/>
              <p:cNvSpPr/>
              <p:nvPr/>
            </p:nvSpPr>
            <p:spPr>
              <a:xfrm>
                <a:off x="3725814" y="1358579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7" name="フリーフォーム 1436"/>
              <p:cNvSpPr/>
              <p:nvPr/>
            </p:nvSpPr>
            <p:spPr>
              <a:xfrm>
                <a:off x="2288704" y="1580539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8" name="フリーフォーム 1437"/>
              <p:cNvSpPr/>
              <p:nvPr/>
            </p:nvSpPr>
            <p:spPr>
              <a:xfrm>
                <a:off x="3437781" y="1601399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9" name="フリーフォーム 1438"/>
              <p:cNvSpPr/>
              <p:nvPr/>
            </p:nvSpPr>
            <p:spPr>
              <a:xfrm>
                <a:off x="2860194" y="1663375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>
                <a:off x="3148226" y="1580540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1" name="フリーフォーム 1440"/>
              <p:cNvSpPr/>
              <p:nvPr/>
            </p:nvSpPr>
            <p:spPr>
              <a:xfrm>
                <a:off x="2576736" y="1602255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2" name="フリーフォーム 1441"/>
              <p:cNvSpPr/>
              <p:nvPr/>
            </p:nvSpPr>
            <p:spPr>
              <a:xfrm>
                <a:off x="3725814" y="1663377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5" name="フリーフォーム 1444"/>
              <p:cNvSpPr/>
              <p:nvPr/>
            </p:nvSpPr>
            <p:spPr>
              <a:xfrm>
                <a:off x="2288704" y="1885337"/>
                <a:ext cx="288032" cy="387636"/>
              </a:xfrm>
              <a:custGeom>
                <a:avLst/>
                <a:gdLst>
                  <a:gd name="connsiteX0" fmla="*/ 161159 w 288032"/>
                  <a:gd name="connsiteY0" fmla="*/ 869 h 387636"/>
                  <a:gd name="connsiteX1" fmla="*/ 248454 w 288032"/>
                  <a:gd name="connsiteY1" fmla="*/ 8201 h 387636"/>
                  <a:gd name="connsiteX2" fmla="*/ 288032 w 288032"/>
                  <a:gd name="connsiteY2" fmla="*/ 21716 h 387636"/>
                  <a:gd name="connsiteX3" fmla="*/ 288032 w 288032"/>
                  <a:gd name="connsiteY3" fmla="*/ 325122 h 387636"/>
                  <a:gd name="connsiteX4" fmla="*/ 268599 w 288032"/>
                  <a:gd name="connsiteY4" fmla="*/ 318279 h 387636"/>
                  <a:gd name="connsiteX5" fmla="*/ 53719 w 288032"/>
                  <a:gd name="connsiteY5" fmla="*/ 343500 h 387636"/>
                  <a:gd name="connsiteX6" fmla="*/ 0 w 288032"/>
                  <a:gd name="connsiteY6" fmla="*/ 387636 h 387636"/>
                  <a:gd name="connsiteX7" fmla="*/ 0 w 288032"/>
                  <a:gd name="connsiteY7" fmla="*/ 82836 h 387636"/>
                  <a:gd name="connsiteX8" fmla="*/ 40289 w 288032"/>
                  <a:gd name="connsiteY8" fmla="*/ 47981 h 387636"/>
                  <a:gd name="connsiteX9" fmla="*/ 161159 w 288032"/>
                  <a:gd name="connsiteY9" fmla="*/ 869 h 387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8032" h="387636">
                    <a:moveTo>
                      <a:pt x="161159" y="869"/>
                    </a:moveTo>
                    <a:cubicBezTo>
                      <a:pt x="190258" y="-1636"/>
                      <a:pt x="219356" y="1410"/>
                      <a:pt x="248454" y="8201"/>
                    </a:cubicBezTo>
                    <a:lnTo>
                      <a:pt x="288032" y="21716"/>
                    </a:lnTo>
                    <a:lnTo>
                      <a:pt x="288032" y="325122"/>
                    </a:lnTo>
                    <a:lnTo>
                      <a:pt x="268599" y="318279"/>
                    </a:lnTo>
                    <a:cubicBezTo>
                      <a:pt x="196973" y="297542"/>
                      <a:pt x="125346" y="296982"/>
                      <a:pt x="53719" y="343500"/>
                    </a:cubicBezTo>
                    <a:lnTo>
                      <a:pt x="0" y="387636"/>
                    </a:lnTo>
                    <a:lnTo>
                      <a:pt x="0" y="82836"/>
                    </a:lnTo>
                    <a:lnTo>
                      <a:pt x="40289" y="47981"/>
                    </a:lnTo>
                    <a:cubicBezTo>
                      <a:pt x="80579" y="18444"/>
                      <a:pt x="120869" y="4336"/>
                      <a:pt x="161159" y="86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0" name="フリーフォーム 1569"/>
              <p:cNvSpPr/>
              <p:nvPr/>
            </p:nvSpPr>
            <p:spPr>
              <a:xfrm>
                <a:off x="3437781" y="1906197"/>
                <a:ext cx="288032" cy="431443"/>
              </a:xfrm>
              <a:custGeom>
                <a:avLst/>
                <a:gdLst>
                  <a:gd name="connsiteX0" fmla="*/ 0 w 288032"/>
                  <a:gd name="connsiteY0" fmla="*/ 0 h 431443"/>
                  <a:gd name="connsiteX1" fmla="*/ 32762 w 288032"/>
                  <a:gd name="connsiteY1" fmla="*/ 11536 h 431443"/>
                  <a:gd name="connsiteX2" fmla="*/ 247641 w 288032"/>
                  <a:gd name="connsiteY2" fmla="*/ 112420 h 431443"/>
                  <a:gd name="connsiteX3" fmla="*/ 288032 w 288032"/>
                  <a:gd name="connsiteY3" fmla="*/ 126643 h 431443"/>
                  <a:gd name="connsiteX4" fmla="*/ 288032 w 288032"/>
                  <a:gd name="connsiteY4" fmla="*/ 431443 h 431443"/>
                  <a:gd name="connsiteX5" fmla="*/ 247641 w 288032"/>
                  <a:gd name="connsiteY5" fmla="*/ 417220 h 431443"/>
                  <a:gd name="connsiteX6" fmla="*/ 32762 w 288032"/>
                  <a:gd name="connsiteY6" fmla="*/ 316336 h 431443"/>
                  <a:gd name="connsiteX7" fmla="*/ 0 w 288032"/>
                  <a:gd name="connsiteY7" fmla="*/ 304800 h 431443"/>
                  <a:gd name="connsiteX8" fmla="*/ 0 w 288032"/>
                  <a:gd name="connsiteY8" fmla="*/ 0 h 43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431443">
                    <a:moveTo>
                      <a:pt x="0" y="0"/>
                    </a:moveTo>
                    <a:lnTo>
                      <a:pt x="32762" y="11536"/>
                    </a:lnTo>
                    <a:cubicBezTo>
                      <a:pt x="104388" y="40680"/>
                      <a:pt x="176015" y="83276"/>
                      <a:pt x="247641" y="112420"/>
                    </a:cubicBezTo>
                    <a:lnTo>
                      <a:pt x="288032" y="126643"/>
                    </a:lnTo>
                    <a:lnTo>
                      <a:pt x="288032" y="431443"/>
                    </a:lnTo>
                    <a:lnTo>
                      <a:pt x="247641" y="417220"/>
                    </a:lnTo>
                    <a:cubicBezTo>
                      <a:pt x="176015" y="388076"/>
                      <a:pt x="104388" y="345480"/>
                      <a:pt x="32762" y="316336"/>
                    </a:cubicBezTo>
                    <a:lnTo>
                      <a:pt x="0" y="30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7" name="フリーフォーム 1576"/>
              <p:cNvSpPr/>
              <p:nvPr/>
            </p:nvSpPr>
            <p:spPr>
              <a:xfrm>
                <a:off x="2860194" y="1968173"/>
                <a:ext cx="288032" cy="387639"/>
              </a:xfrm>
              <a:custGeom>
                <a:avLst/>
                <a:gdLst>
                  <a:gd name="connsiteX0" fmla="*/ 288032 w 288032"/>
                  <a:gd name="connsiteY0" fmla="*/ 0 h 387639"/>
                  <a:gd name="connsiteX1" fmla="*/ 288032 w 288032"/>
                  <a:gd name="connsiteY1" fmla="*/ 304800 h 387639"/>
                  <a:gd name="connsiteX2" fmla="*/ 288029 w 288032"/>
                  <a:gd name="connsiteY2" fmla="*/ 304802 h 387639"/>
                  <a:gd name="connsiteX3" fmla="*/ 19429 w 288032"/>
                  <a:gd name="connsiteY3" fmla="*/ 374160 h 387639"/>
                  <a:gd name="connsiteX4" fmla="*/ 0 w 288032"/>
                  <a:gd name="connsiteY4" fmla="*/ 367319 h 387639"/>
                  <a:gd name="connsiteX5" fmla="*/ 0 w 288032"/>
                  <a:gd name="connsiteY5" fmla="*/ 61568 h 387639"/>
                  <a:gd name="connsiteX6" fmla="*/ 26144 w 288032"/>
                  <a:gd name="connsiteY6" fmla="*/ 71244 h 387639"/>
                  <a:gd name="connsiteX7" fmla="*/ 288029 w 288032"/>
                  <a:gd name="connsiteY7" fmla="*/ 2 h 387639"/>
                  <a:gd name="connsiteX8" fmla="*/ 288032 w 288032"/>
                  <a:gd name="connsiteY8" fmla="*/ 0 h 38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032" h="387639">
                    <a:moveTo>
                      <a:pt x="288032" y="0"/>
                    </a:moveTo>
                    <a:lnTo>
                      <a:pt x="288032" y="304800"/>
                    </a:lnTo>
                    <a:lnTo>
                      <a:pt x="288029" y="304802"/>
                    </a:lnTo>
                    <a:cubicBezTo>
                      <a:pt x="198496" y="394477"/>
                      <a:pt x="108962" y="400081"/>
                      <a:pt x="19429" y="374160"/>
                    </a:cubicBezTo>
                    <a:lnTo>
                      <a:pt x="0" y="367319"/>
                    </a:lnTo>
                    <a:lnTo>
                      <a:pt x="0" y="61568"/>
                    </a:lnTo>
                    <a:lnTo>
                      <a:pt x="26144" y="71244"/>
                    </a:lnTo>
                    <a:cubicBezTo>
                      <a:pt x="113439" y="94949"/>
                      <a:pt x="200734" y="87435"/>
                      <a:pt x="288029" y="2"/>
                    </a:cubicBezTo>
                    <a:lnTo>
                      <a:pt x="2880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8" name="フリーフォーム 1577"/>
              <p:cNvSpPr/>
              <p:nvPr/>
            </p:nvSpPr>
            <p:spPr>
              <a:xfrm>
                <a:off x="3148226" y="1885338"/>
                <a:ext cx="289555" cy="387635"/>
              </a:xfrm>
              <a:custGeom>
                <a:avLst/>
                <a:gdLst>
                  <a:gd name="connsiteX0" fmla="*/ 161157 w 289555"/>
                  <a:gd name="connsiteY0" fmla="*/ 869 h 387635"/>
                  <a:gd name="connsiteX1" fmla="*/ 268597 w 289555"/>
                  <a:gd name="connsiteY1" fmla="*/ 13479 h 387635"/>
                  <a:gd name="connsiteX2" fmla="*/ 289555 w 289555"/>
                  <a:gd name="connsiteY2" fmla="*/ 20859 h 387635"/>
                  <a:gd name="connsiteX3" fmla="*/ 289555 w 289555"/>
                  <a:gd name="connsiteY3" fmla="*/ 325659 h 387635"/>
                  <a:gd name="connsiteX4" fmla="*/ 268597 w 289555"/>
                  <a:gd name="connsiteY4" fmla="*/ 318279 h 387635"/>
                  <a:gd name="connsiteX5" fmla="*/ 53717 w 289555"/>
                  <a:gd name="connsiteY5" fmla="*/ 343500 h 387635"/>
                  <a:gd name="connsiteX6" fmla="*/ 0 w 289555"/>
                  <a:gd name="connsiteY6" fmla="*/ 387635 h 387635"/>
                  <a:gd name="connsiteX7" fmla="*/ 0 w 289555"/>
                  <a:gd name="connsiteY7" fmla="*/ 82835 h 387635"/>
                  <a:gd name="connsiteX8" fmla="*/ 53717 w 289555"/>
                  <a:gd name="connsiteY8" fmla="*/ 38700 h 387635"/>
                  <a:gd name="connsiteX9" fmla="*/ 161157 w 289555"/>
                  <a:gd name="connsiteY9" fmla="*/ 869 h 3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9555" h="387635">
                    <a:moveTo>
                      <a:pt x="161157" y="869"/>
                    </a:moveTo>
                    <a:cubicBezTo>
                      <a:pt x="196970" y="-2214"/>
                      <a:pt x="232783" y="3111"/>
                      <a:pt x="268597" y="13479"/>
                    </a:cubicBezTo>
                    <a:lnTo>
                      <a:pt x="289555" y="20859"/>
                    </a:lnTo>
                    <a:lnTo>
                      <a:pt x="289555" y="325659"/>
                    </a:lnTo>
                    <a:lnTo>
                      <a:pt x="268597" y="318279"/>
                    </a:lnTo>
                    <a:cubicBezTo>
                      <a:pt x="196970" y="297542"/>
                      <a:pt x="125344" y="296982"/>
                      <a:pt x="53717" y="343500"/>
                    </a:cubicBezTo>
                    <a:lnTo>
                      <a:pt x="0" y="387635"/>
                    </a:lnTo>
                    <a:lnTo>
                      <a:pt x="0" y="82835"/>
                    </a:lnTo>
                    <a:lnTo>
                      <a:pt x="53717" y="38700"/>
                    </a:lnTo>
                    <a:cubicBezTo>
                      <a:pt x="89530" y="15441"/>
                      <a:pt x="125344" y="3951"/>
                      <a:pt x="161157" y="86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9" name="フリーフォーム 1648"/>
              <p:cNvSpPr/>
              <p:nvPr/>
            </p:nvSpPr>
            <p:spPr>
              <a:xfrm>
                <a:off x="2576736" y="1907053"/>
                <a:ext cx="283458" cy="428438"/>
              </a:xfrm>
              <a:custGeom>
                <a:avLst/>
                <a:gdLst>
                  <a:gd name="connsiteX0" fmla="*/ 0 w 283458"/>
                  <a:gd name="connsiteY0" fmla="*/ 0 h 428438"/>
                  <a:gd name="connsiteX1" fmla="*/ 47717 w 283458"/>
                  <a:gd name="connsiteY1" fmla="*/ 16295 h 428438"/>
                  <a:gd name="connsiteX2" fmla="*/ 222307 w 283458"/>
                  <a:gd name="connsiteY2" fmla="*/ 100056 h 428438"/>
                  <a:gd name="connsiteX3" fmla="*/ 283458 w 283458"/>
                  <a:gd name="connsiteY3" fmla="*/ 122687 h 428438"/>
                  <a:gd name="connsiteX4" fmla="*/ 283458 w 283458"/>
                  <a:gd name="connsiteY4" fmla="*/ 428438 h 428438"/>
                  <a:gd name="connsiteX5" fmla="*/ 249167 w 283458"/>
                  <a:gd name="connsiteY5" fmla="*/ 416363 h 428438"/>
                  <a:gd name="connsiteX6" fmla="*/ 34287 w 283458"/>
                  <a:gd name="connsiteY6" fmla="*/ 315479 h 428438"/>
                  <a:gd name="connsiteX7" fmla="*/ 0 w 283458"/>
                  <a:gd name="connsiteY7" fmla="*/ 303406 h 428438"/>
                  <a:gd name="connsiteX8" fmla="*/ 0 w 283458"/>
                  <a:gd name="connsiteY8" fmla="*/ 0 h 42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458" h="428438">
                    <a:moveTo>
                      <a:pt x="0" y="0"/>
                    </a:moveTo>
                    <a:lnTo>
                      <a:pt x="47717" y="16295"/>
                    </a:lnTo>
                    <a:cubicBezTo>
                      <a:pt x="105914" y="41255"/>
                      <a:pt x="164111" y="73986"/>
                      <a:pt x="222307" y="100056"/>
                    </a:cubicBezTo>
                    <a:lnTo>
                      <a:pt x="283458" y="122687"/>
                    </a:lnTo>
                    <a:lnTo>
                      <a:pt x="283458" y="428438"/>
                    </a:lnTo>
                    <a:lnTo>
                      <a:pt x="249167" y="416363"/>
                    </a:lnTo>
                    <a:cubicBezTo>
                      <a:pt x="177540" y="387219"/>
                      <a:pt x="105914" y="344623"/>
                      <a:pt x="34287" y="315479"/>
                    </a:cubicBezTo>
                    <a:lnTo>
                      <a:pt x="0" y="303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0" name="フリーフォーム 1649"/>
              <p:cNvSpPr/>
              <p:nvPr/>
            </p:nvSpPr>
            <p:spPr>
              <a:xfrm>
                <a:off x="3725814" y="1968175"/>
                <a:ext cx="281929" cy="387637"/>
              </a:xfrm>
              <a:custGeom>
                <a:avLst/>
                <a:gdLst>
                  <a:gd name="connsiteX0" fmla="*/ 281929 w 281929"/>
                  <a:gd name="connsiteY0" fmla="*/ 0 h 387637"/>
                  <a:gd name="connsiteX1" fmla="*/ 281929 w 281929"/>
                  <a:gd name="connsiteY1" fmla="*/ 304800 h 387637"/>
                  <a:gd name="connsiteX2" fmla="*/ 13329 w 281929"/>
                  <a:gd name="connsiteY2" fmla="*/ 374158 h 387637"/>
                  <a:gd name="connsiteX3" fmla="*/ 0 w 281929"/>
                  <a:gd name="connsiteY3" fmla="*/ 369465 h 387637"/>
                  <a:gd name="connsiteX4" fmla="*/ 0 w 281929"/>
                  <a:gd name="connsiteY4" fmla="*/ 64665 h 387637"/>
                  <a:gd name="connsiteX5" fmla="*/ 13329 w 281929"/>
                  <a:gd name="connsiteY5" fmla="*/ 69358 h 387637"/>
                  <a:gd name="connsiteX6" fmla="*/ 281929 w 281929"/>
                  <a:gd name="connsiteY6" fmla="*/ 0 h 38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29" h="387637">
                    <a:moveTo>
                      <a:pt x="281929" y="0"/>
                    </a:moveTo>
                    <a:lnTo>
                      <a:pt x="281929" y="304800"/>
                    </a:lnTo>
                    <a:cubicBezTo>
                      <a:pt x="192396" y="394475"/>
                      <a:pt x="102863" y="400079"/>
                      <a:pt x="13329" y="374158"/>
                    </a:cubicBezTo>
                    <a:lnTo>
                      <a:pt x="0" y="369465"/>
                    </a:lnTo>
                    <a:lnTo>
                      <a:pt x="0" y="64665"/>
                    </a:lnTo>
                    <a:lnTo>
                      <a:pt x="13329" y="69358"/>
                    </a:lnTo>
                    <a:cubicBezTo>
                      <a:pt x="102863" y="95279"/>
                      <a:pt x="192396" y="89675"/>
                      <a:pt x="28192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23" name="グループ化 1722"/>
          <p:cNvGrpSpPr/>
          <p:nvPr/>
        </p:nvGrpSpPr>
        <p:grpSpPr>
          <a:xfrm rot="900000">
            <a:off x="441914" y="4953614"/>
            <a:ext cx="1540756" cy="1126048"/>
            <a:chOff x="2288704" y="980728"/>
            <a:chExt cx="1719039" cy="1375084"/>
          </a:xfrm>
        </p:grpSpPr>
        <p:sp>
          <p:nvSpPr>
            <p:cNvPr id="1724" name="フリーフォーム 1723"/>
            <p:cNvSpPr/>
            <p:nvPr/>
          </p:nvSpPr>
          <p:spPr>
            <a:xfrm>
              <a:off x="2288704" y="980728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5" name="フリーフォーム 1724"/>
            <p:cNvSpPr/>
            <p:nvPr/>
          </p:nvSpPr>
          <p:spPr>
            <a:xfrm>
              <a:off x="3437781" y="1001588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6" name="フリーフォーム 1725"/>
            <p:cNvSpPr/>
            <p:nvPr/>
          </p:nvSpPr>
          <p:spPr>
            <a:xfrm>
              <a:off x="2860194" y="1063564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7" name="フリーフォーム 1726"/>
            <p:cNvSpPr/>
            <p:nvPr/>
          </p:nvSpPr>
          <p:spPr>
            <a:xfrm>
              <a:off x="3148226" y="980729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8" name="フリーフォーム 1727"/>
            <p:cNvSpPr/>
            <p:nvPr/>
          </p:nvSpPr>
          <p:spPr>
            <a:xfrm>
              <a:off x="2576736" y="1002444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9" name="フリーフォーム 1728"/>
            <p:cNvSpPr/>
            <p:nvPr/>
          </p:nvSpPr>
          <p:spPr>
            <a:xfrm>
              <a:off x="3725814" y="1063566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0" name="フリーフォーム 1729"/>
            <p:cNvSpPr/>
            <p:nvPr/>
          </p:nvSpPr>
          <p:spPr>
            <a:xfrm>
              <a:off x="2288704" y="1275741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1" name="フリーフォーム 1730"/>
            <p:cNvSpPr/>
            <p:nvPr/>
          </p:nvSpPr>
          <p:spPr>
            <a:xfrm>
              <a:off x="3437781" y="1296601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2" name="フリーフォーム 1731"/>
            <p:cNvSpPr/>
            <p:nvPr/>
          </p:nvSpPr>
          <p:spPr>
            <a:xfrm>
              <a:off x="2860194" y="1358577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3" name="フリーフォーム 1732"/>
            <p:cNvSpPr/>
            <p:nvPr/>
          </p:nvSpPr>
          <p:spPr>
            <a:xfrm>
              <a:off x="3148226" y="1275742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4" name="フリーフォーム 1733"/>
            <p:cNvSpPr/>
            <p:nvPr/>
          </p:nvSpPr>
          <p:spPr>
            <a:xfrm>
              <a:off x="2576736" y="1297457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5" name="フリーフォーム 1734"/>
            <p:cNvSpPr/>
            <p:nvPr/>
          </p:nvSpPr>
          <p:spPr>
            <a:xfrm>
              <a:off x="3725814" y="1358579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6" name="フリーフォーム 1735"/>
            <p:cNvSpPr/>
            <p:nvPr/>
          </p:nvSpPr>
          <p:spPr>
            <a:xfrm>
              <a:off x="2288704" y="1580539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7" name="フリーフォーム 1736"/>
            <p:cNvSpPr/>
            <p:nvPr/>
          </p:nvSpPr>
          <p:spPr>
            <a:xfrm>
              <a:off x="3437781" y="1601399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8" name="フリーフォーム 1737"/>
            <p:cNvSpPr/>
            <p:nvPr/>
          </p:nvSpPr>
          <p:spPr>
            <a:xfrm>
              <a:off x="2860194" y="1663375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9" name="フリーフォーム 1738"/>
            <p:cNvSpPr/>
            <p:nvPr/>
          </p:nvSpPr>
          <p:spPr>
            <a:xfrm>
              <a:off x="3148226" y="1580540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0" name="フリーフォーム 1739"/>
            <p:cNvSpPr/>
            <p:nvPr/>
          </p:nvSpPr>
          <p:spPr>
            <a:xfrm>
              <a:off x="2576736" y="1602255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1" name="フリーフォーム 1740"/>
            <p:cNvSpPr/>
            <p:nvPr/>
          </p:nvSpPr>
          <p:spPr>
            <a:xfrm>
              <a:off x="3725814" y="1663377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2" name="フリーフォーム 1741"/>
            <p:cNvSpPr/>
            <p:nvPr/>
          </p:nvSpPr>
          <p:spPr>
            <a:xfrm>
              <a:off x="2288704" y="1885337"/>
              <a:ext cx="288032" cy="387636"/>
            </a:xfrm>
            <a:custGeom>
              <a:avLst/>
              <a:gdLst>
                <a:gd name="connsiteX0" fmla="*/ 161159 w 288032"/>
                <a:gd name="connsiteY0" fmla="*/ 869 h 387636"/>
                <a:gd name="connsiteX1" fmla="*/ 248454 w 288032"/>
                <a:gd name="connsiteY1" fmla="*/ 8201 h 387636"/>
                <a:gd name="connsiteX2" fmla="*/ 288032 w 288032"/>
                <a:gd name="connsiteY2" fmla="*/ 21716 h 387636"/>
                <a:gd name="connsiteX3" fmla="*/ 288032 w 288032"/>
                <a:gd name="connsiteY3" fmla="*/ 325122 h 387636"/>
                <a:gd name="connsiteX4" fmla="*/ 268599 w 288032"/>
                <a:gd name="connsiteY4" fmla="*/ 318279 h 387636"/>
                <a:gd name="connsiteX5" fmla="*/ 53719 w 288032"/>
                <a:gd name="connsiteY5" fmla="*/ 343500 h 387636"/>
                <a:gd name="connsiteX6" fmla="*/ 0 w 288032"/>
                <a:gd name="connsiteY6" fmla="*/ 387636 h 387636"/>
                <a:gd name="connsiteX7" fmla="*/ 0 w 288032"/>
                <a:gd name="connsiteY7" fmla="*/ 82836 h 387636"/>
                <a:gd name="connsiteX8" fmla="*/ 40289 w 288032"/>
                <a:gd name="connsiteY8" fmla="*/ 47981 h 387636"/>
                <a:gd name="connsiteX9" fmla="*/ 161159 w 288032"/>
                <a:gd name="connsiteY9" fmla="*/ 869 h 3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32" h="387636">
                  <a:moveTo>
                    <a:pt x="161159" y="869"/>
                  </a:moveTo>
                  <a:cubicBezTo>
                    <a:pt x="190258" y="-1636"/>
                    <a:pt x="219356" y="1410"/>
                    <a:pt x="248454" y="8201"/>
                  </a:cubicBezTo>
                  <a:lnTo>
                    <a:pt x="288032" y="21716"/>
                  </a:lnTo>
                  <a:lnTo>
                    <a:pt x="288032" y="325122"/>
                  </a:lnTo>
                  <a:lnTo>
                    <a:pt x="268599" y="318279"/>
                  </a:lnTo>
                  <a:cubicBezTo>
                    <a:pt x="196973" y="297542"/>
                    <a:pt x="125346" y="296982"/>
                    <a:pt x="53719" y="343500"/>
                  </a:cubicBezTo>
                  <a:lnTo>
                    <a:pt x="0" y="387636"/>
                  </a:lnTo>
                  <a:lnTo>
                    <a:pt x="0" y="82836"/>
                  </a:lnTo>
                  <a:lnTo>
                    <a:pt x="40289" y="47981"/>
                  </a:lnTo>
                  <a:cubicBezTo>
                    <a:pt x="80579" y="18444"/>
                    <a:pt x="120869" y="4336"/>
                    <a:pt x="161159" y="86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3" name="フリーフォーム 1742"/>
            <p:cNvSpPr/>
            <p:nvPr/>
          </p:nvSpPr>
          <p:spPr>
            <a:xfrm>
              <a:off x="3437781" y="1906197"/>
              <a:ext cx="288032" cy="431443"/>
            </a:xfrm>
            <a:custGeom>
              <a:avLst/>
              <a:gdLst>
                <a:gd name="connsiteX0" fmla="*/ 0 w 288032"/>
                <a:gd name="connsiteY0" fmla="*/ 0 h 431443"/>
                <a:gd name="connsiteX1" fmla="*/ 32762 w 288032"/>
                <a:gd name="connsiteY1" fmla="*/ 11536 h 431443"/>
                <a:gd name="connsiteX2" fmla="*/ 247641 w 288032"/>
                <a:gd name="connsiteY2" fmla="*/ 112420 h 431443"/>
                <a:gd name="connsiteX3" fmla="*/ 288032 w 288032"/>
                <a:gd name="connsiteY3" fmla="*/ 126643 h 431443"/>
                <a:gd name="connsiteX4" fmla="*/ 288032 w 288032"/>
                <a:gd name="connsiteY4" fmla="*/ 431443 h 431443"/>
                <a:gd name="connsiteX5" fmla="*/ 247641 w 288032"/>
                <a:gd name="connsiteY5" fmla="*/ 417220 h 431443"/>
                <a:gd name="connsiteX6" fmla="*/ 32762 w 288032"/>
                <a:gd name="connsiteY6" fmla="*/ 316336 h 431443"/>
                <a:gd name="connsiteX7" fmla="*/ 0 w 288032"/>
                <a:gd name="connsiteY7" fmla="*/ 304800 h 431443"/>
                <a:gd name="connsiteX8" fmla="*/ 0 w 288032"/>
                <a:gd name="connsiteY8" fmla="*/ 0 h 43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431443">
                  <a:moveTo>
                    <a:pt x="0" y="0"/>
                  </a:moveTo>
                  <a:lnTo>
                    <a:pt x="32762" y="11536"/>
                  </a:lnTo>
                  <a:cubicBezTo>
                    <a:pt x="104388" y="40680"/>
                    <a:pt x="176015" y="83276"/>
                    <a:pt x="247641" y="112420"/>
                  </a:cubicBezTo>
                  <a:lnTo>
                    <a:pt x="288032" y="126643"/>
                  </a:lnTo>
                  <a:lnTo>
                    <a:pt x="288032" y="431443"/>
                  </a:lnTo>
                  <a:lnTo>
                    <a:pt x="247641" y="417220"/>
                  </a:lnTo>
                  <a:cubicBezTo>
                    <a:pt x="176015" y="388076"/>
                    <a:pt x="104388" y="345480"/>
                    <a:pt x="32762" y="316336"/>
                  </a:cubicBezTo>
                  <a:lnTo>
                    <a:pt x="0" y="30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4" name="フリーフォーム 1743"/>
            <p:cNvSpPr/>
            <p:nvPr/>
          </p:nvSpPr>
          <p:spPr>
            <a:xfrm>
              <a:off x="2860194" y="1968173"/>
              <a:ext cx="288032" cy="387639"/>
            </a:xfrm>
            <a:custGeom>
              <a:avLst/>
              <a:gdLst>
                <a:gd name="connsiteX0" fmla="*/ 288032 w 288032"/>
                <a:gd name="connsiteY0" fmla="*/ 0 h 387639"/>
                <a:gd name="connsiteX1" fmla="*/ 288032 w 288032"/>
                <a:gd name="connsiteY1" fmla="*/ 304800 h 387639"/>
                <a:gd name="connsiteX2" fmla="*/ 288029 w 288032"/>
                <a:gd name="connsiteY2" fmla="*/ 304802 h 387639"/>
                <a:gd name="connsiteX3" fmla="*/ 19429 w 288032"/>
                <a:gd name="connsiteY3" fmla="*/ 374160 h 387639"/>
                <a:gd name="connsiteX4" fmla="*/ 0 w 288032"/>
                <a:gd name="connsiteY4" fmla="*/ 367319 h 387639"/>
                <a:gd name="connsiteX5" fmla="*/ 0 w 288032"/>
                <a:gd name="connsiteY5" fmla="*/ 61568 h 387639"/>
                <a:gd name="connsiteX6" fmla="*/ 26144 w 288032"/>
                <a:gd name="connsiteY6" fmla="*/ 71244 h 387639"/>
                <a:gd name="connsiteX7" fmla="*/ 288029 w 288032"/>
                <a:gd name="connsiteY7" fmla="*/ 2 h 387639"/>
                <a:gd name="connsiteX8" fmla="*/ 288032 w 288032"/>
                <a:gd name="connsiteY8" fmla="*/ 0 h 38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32" h="387639">
                  <a:moveTo>
                    <a:pt x="288032" y="0"/>
                  </a:moveTo>
                  <a:lnTo>
                    <a:pt x="288032" y="304800"/>
                  </a:lnTo>
                  <a:lnTo>
                    <a:pt x="288029" y="304802"/>
                  </a:lnTo>
                  <a:cubicBezTo>
                    <a:pt x="198496" y="394477"/>
                    <a:pt x="108962" y="400081"/>
                    <a:pt x="19429" y="374160"/>
                  </a:cubicBezTo>
                  <a:lnTo>
                    <a:pt x="0" y="367319"/>
                  </a:lnTo>
                  <a:lnTo>
                    <a:pt x="0" y="61568"/>
                  </a:lnTo>
                  <a:lnTo>
                    <a:pt x="26144" y="71244"/>
                  </a:lnTo>
                  <a:cubicBezTo>
                    <a:pt x="113439" y="94949"/>
                    <a:pt x="200734" y="87435"/>
                    <a:pt x="288029" y="2"/>
                  </a:cubicBezTo>
                  <a:lnTo>
                    <a:pt x="28803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5" name="フリーフォーム 1744"/>
            <p:cNvSpPr/>
            <p:nvPr/>
          </p:nvSpPr>
          <p:spPr>
            <a:xfrm>
              <a:off x="3148226" y="1885338"/>
              <a:ext cx="289555" cy="387635"/>
            </a:xfrm>
            <a:custGeom>
              <a:avLst/>
              <a:gdLst>
                <a:gd name="connsiteX0" fmla="*/ 161157 w 289555"/>
                <a:gd name="connsiteY0" fmla="*/ 869 h 387635"/>
                <a:gd name="connsiteX1" fmla="*/ 268597 w 289555"/>
                <a:gd name="connsiteY1" fmla="*/ 13479 h 387635"/>
                <a:gd name="connsiteX2" fmla="*/ 289555 w 289555"/>
                <a:gd name="connsiteY2" fmla="*/ 20859 h 387635"/>
                <a:gd name="connsiteX3" fmla="*/ 289555 w 289555"/>
                <a:gd name="connsiteY3" fmla="*/ 325659 h 387635"/>
                <a:gd name="connsiteX4" fmla="*/ 268597 w 289555"/>
                <a:gd name="connsiteY4" fmla="*/ 318279 h 387635"/>
                <a:gd name="connsiteX5" fmla="*/ 53717 w 289555"/>
                <a:gd name="connsiteY5" fmla="*/ 343500 h 387635"/>
                <a:gd name="connsiteX6" fmla="*/ 0 w 289555"/>
                <a:gd name="connsiteY6" fmla="*/ 387635 h 387635"/>
                <a:gd name="connsiteX7" fmla="*/ 0 w 289555"/>
                <a:gd name="connsiteY7" fmla="*/ 82835 h 387635"/>
                <a:gd name="connsiteX8" fmla="*/ 53717 w 289555"/>
                <a:gd name="connsiteY8" fmla="*/ 38700 h 387635"/>
                <a:gd name="connsiteX9" fmla="*/ 161157 w 289555"/>
                <a:gd name="connsiteY9" fmla="*/ 869 h 38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9555" h="387635">
                  <a:moveTo>
                    <a:pt x="161157" y="869"/>
                  </a:moveTo>
                  <a:cubicBezTo>
                    <a:pt x="196970" y="-2214"/>
                    <a:pt x="232783" y="3111"/>
                    <a:pt x="268597" y="13479"/>
                  </a:cubicBezTo>
                  <a:lnTo>
                    <a:pt x="289555" y="20859"/>
                  </a:lnTo>
                  <a:lnTo>
                    <a:pt x="289555" y="325659"/>
                  </a:lnTo>
                  <a:lnTo>
                    <a:pt x="268597" y="318279"/>
                  </a:lnTo>
                  <a:cubicBezTo>
                    <a:pt x="196970" y="297542"/>
                    <a:pt x="125344" y="296982"/>
                    <a:pt x="53717" y="343500"/>
                  </a:cubicBezTo>
                  <a:lnTo>
                    <a:pt x="0" y="387635"/>
                  </a:lnTo>
                  <a:lnTo>
                    <a:pt x="0" y="82835"/>
                  </a:lnTo>
                  <a:lnTo>
                    <a:pt x="53717" y="38700"/>
                  </a:lnTo>
                  <a:cubicBezTo>
                    <a:pt x="89530" y="15441"/>
                    <a:pt x="125344" y="3951"/>
                    <a:pt x="161157" y="86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6" name="フリーフォーム 1745"/>
            <p:cNvSpPr/>
            <p:nvPr/>
          </p:nvSpPr>
          <p:spPr>
            <a:xfrm>
              <a:off x="2576736" y="1907053"/>
              <a:ext cx="283458" cy="428438"/>
            </a:xfrm>
            <a:custGeom>
              <a:avLst/>
              <a:gdLst>
                <a:gd name="connsiteX0" fmla="*/ 0 w 283458"/>
                <a:gd name="connsiteY0" fmla="*/ 0 h 428438"/>
                <a:gd name="connsiteX1" fmla="*/ 47717 w 283458"/>
                <a:gd name="connsiteY1" fmla="*/ 16295 h 428438"/>
                <a:gd name="connsiteX2" fmla="*/ 222307 w 283458"/>
                <a:gd name="connsiteY2" fmla="*/ 100056 h 428438"/>
                <a:gd name="connsiteX3" fmla="*/ 283458 w 283458"/>
                <a:gd name="connsiteY3" fmla="*/ 122687 h 428438"/>
                <a:gd name="connsiteX4" fmla="*/ 283458 w 283458"/>
                <a:gd name="connsiteY4" fmla="*/ 428438 h 428438"/>
                <a:gd name="connsiteX5" fmla="*/ 249167 w 283458"/>
                <a:gd name="connsiteY5" fmla="*/ 416363 h 428438"/>
                <a:gd name="connsiteX6" fmla="*/ 34287 w 283458"/>
                <a:gd name="connsiteY6" fmla="*/ 315479 h 428438"/>
                <a:gd name="connsiteX7" fmla="*/ 0 w 283458"/>
                <a:gd name="connsiteY7" fmla="*/ 303406 h 428438"/>
                <a:gd name="connsiteX8" fmla="*/ 0 w 283458"/>
                <a:gd name="connsiteY8" fmla="*/ 0 h 42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458" h="428438">
                  <a:moveTo>
                    <a:pt x="0" y="0"/>
                  </a:moveTo>
                  <a:lnTo>
                    <a:pt x="47717" y="16295"/>
                  </a:lnTo>
                  <a:cubicBezTo>
                    <a:pt x="105914" y="41255"/>
                    <a:pt x="164111" y="73986"/>
                    <a:pt x="222307" y="100056"/>
                  </a:cubicBezTo>
                  <a:lnTo>
                    <a:pt x="283458" y="122687"/>
                  </a:lnTo>
                  <a:lnTo>
                    <a:pt x="283458" y="428438"/>
                  </a:lnTo>
                  <a:lnTo>
                    <a:pt x="249167" y="416363"/>
                  </a:lnTo>
                  <a:cubicBezTo>
                    <a:pt x="177540" y="387219"/>
                    <a:pt x="105914" y="344623"/>
                    <a:pt x="34287" y="315479"/>
                  </a:cubicBezTo>
                  <a:lnTo>
                    <a:pt x="0" y="303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7" name="フリーフォーム 1746"/>
            <p:cNvSpPr/>
            <p:nvPr/>
          </p:nvSpPr>
          <p:spPr>
            <a:xfrm>
              <a:off x="3725814" y="1968175"/>
              <a:ext cx="281929" cy="387637"/>
            </a:xfrm>
            <a:custGeom>
              <a:avLst/>
              <a:gdLst>
                <a:gd name="connsiteX0" fmla="*/ 281929 w 281929"/>
                <a:gd name="connsiteY0" fmla="*/ 0 h 387637"/>
                <a:gd name="connsiteX1" fmla="*/ 281929 w 281929"/>
                <a:gd name="connsiteY1" fmla="*/ 304800 h 387637"/>
                <a:gd name="connsiteX2" fmla="*/ 13329 w 281929"/>
                <a:gd name="connsiteY2" fmla="*/ 374158 h 387637"/>
                <a:gd name="connsiteX3" fmla="*/ 0 w 281929"/>
                <a:gd name="connsiteY3" fmla="*/ 369465 h 387637"/>
                <a:gd name="connsiteX4" fmla="*/ 0 w 281929"/>
                <a:gd name="connsiteY4" fmla="*/ 64665 h 387637"/>
                <a:gd name="connsiteX5" fmla="*/ 13329 w 281929"/>
                <a:gd name="connsiteY5" fmla="*/ 69358 h 387637"/>
                <a:gd name="connsiteX6" fmla="*/ 281929 w 281929"/>
                <a:gd name="connsiteY6" fmla="*/ 0 h 38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29" h="387637">
                  <a:moveTo>
                    <a:pt x="281929" y="0"/>
                  </a:moveTo>
                  <a:lnTo>
                    <a:pt x="281929" y="304800"/>
                  </a:lnTo>
                  <a:cubicBezTo>
                    <a:pt x="192396" y="394475"/>
                    <a:pt x="102863" y="400079"/>
                    <a:pt x="13329" y="374158"/>
                  </a:cubicBezTo>
                  <a:lnTo>
                    <a:pt x="0" y="369465"/>
                  </a:lnTo>
                  <a:lnTo>
                    <a:pt x="0" y="64665"/>
                  </a:lnTo>
                  <a:lnTo>
                    <a:pt x="13329" y="69358"/>
                  </a:lnTo>
                  <a:cubicBezTo>
                    <a:pt x="102863" y="95279"/>
                    <a:pt x="192396" y="89675"/>
                    <a:pt x="281929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748" name="グループ化 1747"/>
          <p:cNvGrpSpPr/>
          <p:nvPr/>
        </p:nvGrpSpPr>
        <p:grpSpPr>
          <a:xfrm rot="900000">
            <a:off x="6043346" y="4951165"/>
            <a:ext cx="1541052" cy="1130946"/>
            <a:chOff x="5241667" y="823798"/>
            <a:chExt cx="2305808" cy="1692185"/>
          </a:xfrm>
        </p:grpSpPr>
        <p:sp>
          <p:nvSpPr>
            <p:cNvPr id="1749" name="正方形/長方形 230"/>
            <p:cNvSpPr/>
            <p:nvPr/>
          </p:nvSpPr>
          <p:spPr>
            <a:xfrm>
              <a:off x="5241667" y="823800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0" name="正方形/長方形 232"/>
            <p:cNvSpPr/>
            <p:nvPr/>
          </p:nvSpPr>
          <p:spPr>
            <a:xfrm>
              <a:off x="5819919" y="1013108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1" name="正方形/長方形 233"/>
            <p:cNvSpPr/>
            <p:nvPr/>
          </p:nvSpPr>
          <p:spPr>
            <a:xfrm>
              <a:off x="6109045" y="1006604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2" name="大波 198"/>
            <p:cNvSpPr/>
            <p:nvPr/>
          </p:nvSpPr>
          <p:spPr>
            <a:xfrm>
              <a:off x="7258350" y="1011877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3" name="大波 198"/>
            <p:cNvSpPr/>
            <p:nvPr/>
          </p:nvSpPr>
          <p:spPr>
            <a:xfrm>
              <a:off x="6969224" y="1010155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4" name="大波 198"/>
            <p:cNvSpPr/>
            <p:nvPr/>
          </p:nvSpPr>
          <p:spPr>
            <a:xfrm>
              <a:off x="6680098" y="829123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5" name="大波 198"/>
            <p:cNvSpPr/>
            <p:nvPr/>
          </p:nvSpPr>
          <p:spPr>
            <a:xfrm>
              <a:off x="6390972" y="823798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6" name="大波 198"/>
            <p:cNvSpPr/>
            <p:nvPr/>
          </p:nvSpPr>
          <p:spPr>
            <a:xfrm>
              <a:off x="5530793" y="830122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7" name="正方形/長方形 230"/>
            <p:cNvSpPr/>
            <p:nvPr/>
          </p:nvSpPr>
          <p:spPr>
            <a:xfrm>
              <a:off x="5241667" y="104816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8" name="正方形/長方形 232"/>
            <p:cNvSpPr/>
            <p:nvPr/>
          </p:nvSpPr>
          <p:spPr>
            <a:xfrm>
              <a:off x="5819919" y="123747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9" name="正方形/長方形 233"/>
            <p:cNvSpPr/>
            <p:nvPr/>
          </p:nvSpPr>
          <p:spPr>
            <a:xfrm>
              <a:off x="6109045" y="123097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0" name="大波 198"/>
            <p:cNvSpPr/>
            <p:nvPr/>
          </p:nvSpPr>
          <p:spPr>
            <a:xfrm>
              <a:off x="7258350" y="123624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1" name="大波 198"/>
            <p:cNvSpPr/>
            <p:nvPr/>
          </p:nvSpPr>
          <p:spPr>
            <a:xfrm>
              <a:off x="6969224" y="123452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2" name="大波 198"/>
            <p:cNvSpPr/>
            <p:nvPr/>
          </p:nvSpPr>
          <p:spPr>
            <a:xfrm>
              <a:off x="6680098" y="105348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3" name="大波 198"/>
            <p:cNvSpPr/>
            <p:nvPr/>
          </p:nvSpPr>
          <p:spPr>
            <a:xfrm>
              <a:off x="6390972" y="104816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4" name="大波 198"/>
            <p:cNvSpPr/>
            <p:nvPr/>
          </p:nvSpPr>
          <p:spPr>
            <a:xfrm>
              <a:off x="5530793" y="105448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5" name="正方形/長方形 230"/>
            <p:cNvSpPr/>
            <p:nvPr/>
          </p:nvSpPr>
          <p:spPr>
            <a:xfrm>
              <a:off x="5241667" y="1261177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6" name="正方形/長方形 232"/>
            <p:cNvSpPr/>
            <p:nvPr/>
          </p:nvSpPr>
          <p:spPr>
            <a:xfrm>
              <a:off x="5819919" y="1450485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7" name="正方形/長方形 233"/>
            <p:cNvSpPr/>
            <p:nvPr/>
          </p:nvSpPr>
          <p:spPr>
            <a:xfrm>
              <a:off x="6109045" y="1443981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8" name="大波 198"/>
            <p:cNvSpPr/>
            <p:nvPr/>
          </p:nvSpPr>
          <p:spPr>
            <a:xfrm>
              <a:off x="7258350" y="1449254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9" name="大波 198"/>
            <p:cNvSpPr/>
            <p:nvPr/>
          </p:nvSpPr>
          <p:spPr>
            <a:xfrm>
              <a:off x="6969224" y="1447532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0" name="大波 198"/>
            <p:cNvSpPr/>
            <p:nvPr/>
          </p:nvSpPr>
          <p:spPr>
            <a:xfrm>
              <a:off x="6680098" y="1266500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1" name="大波 198"/>
            <p:cNvSpPr/>
            <p:nvPr/>
          </p:nvSpPr>
          <p:spPr>
            <a:xfrm>
              <a:off x="6390972" y="1261175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2" name="大波 198"/>
            <p:cNvSpPr/>
            <p:nvPr/>
          </p:nvSpPr>
          <p:spPr>
            <a:xfrm>
              <a:off x="5530793" y="1267499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3" name="正方形/長方形 230"/>
            <p:cNvSpPr/>
            <p:nvPr/>
          </p:nvSpPr>
          <p:spPr>
            <a:xfrm>
              <a:off x="5241667" y="1483009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4" name="正方形/長方形 232"/>
            <p:cNvSpPr/>
            <p:nvPr/>
          </p:nvSpPr>
          <p:spPr>
            <a:xfrm>
              <a:off x="5819919" y="1672317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5" name="正方形/長方形 233"/>
            <p:cNvSpPr/>
            <p:nvPr/>
          </p:nvSpPr>
          <p:spPr>
            <a:xfrm>
              <a:off x="6109045" y="1665813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89" name="大波 198"/>
            <p:cNvSpPr/>
            <p:nvPr/>
          </p:nvSpPr>
          <p:spPr>
            <a:xfrm>
              <a:off x="7258350" y="1671086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0" name="大波 198"/>
            <p:cNvSpPr/>
            <p:nvPr/>
          </p:nvSpPr>
          <p:spPr>
            <a:xfrm>
              <a:off x="6969224" y="1669364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1" name="大波 198"/>
            <p:cNvSpPr/>
            <p:nvPr/>
          </p:nvSpPr>
          <p:spPr>
            <a:xfrm>
              <a:off x="6680098" y="1488332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2" name="大波 198"/>
            <p:cNvSpPr/>
            <p:nvPr/>
          </p:nvSpPr>
          <p:spPr>
            <a:xfrm>
              <a:off x="6390972" y="1483007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3" name="大波 198"/>
            <p:cNvSpPr/>
            <p:nvPr/>
          </p:nvSpPr>
          <p:spPr>
            <a:xfrm>
              <a:off x="5530793" y="1489331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4" name="正方形/長方形 230"/>
            <p:cNvSpPr/>
            <p:nvPr/>
          </p:nvSpPr>
          <p:spPr>
            <a:xfrm>
              <a:off x="5241667" y="1707375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5" name="正方形/長方形 232"/>
            <p:cNvSpPr/>
            <p:nvPr/>
          </p:nvSpPr>
          <p:spPr>
            <a:xfrm>
              <a:off x="5819919" y="1896683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6" name="正方形/長方形 233"/>
            <p:cNvSpPr/>
            <p:nvPr/>
          </p:nvSpPr>
          <p:spPr>
            <a:xfrm>
              <a:off x="6109045" y="1890179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7" name="大波 198"/>
            <p:cNvSpPr/>
            <p:nvPr/>
          </p:nvSpPr>
          <p:spPr>
            <a:xfrm>
              <a:off x="7258350" y="1895452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8" name="大波 198"/>
            <p:cNvSpPr/>
            <p:nvPr/>
          </p:nvSpPr>
          <p:spPr>
            <a:xfrm>
              <a:off x="6969224" y="1893730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9" name="大波 198"/>
            <p:cNvSpPr/>
            <p:nvPr/>
          </p:nvSpPr>
          <p:spPr>
            <a:xfrm>
              <a:off x="6680098" y="1712698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0" name="大波 198"/>
            <p:cNvSpPr/>
            <p:nvPr/>
          </p:nvSpPr>
          <p:spPr>
            <a:xfrm>
              <a:off x="6390972" y="1707373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1" name="大波 198"/>
            <p:cNvSpPr/>
            <p:nvPr/>
          </p:nvSpPr>
          <p:spPr>
            <a:xfrm>
              <a:off x="5530793" y="1713697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2" name="正方形/長方形 230"/>
            <p:cNvSpPr/>
            <p:nvPr/>
          </p:nvSpPr>
          <p:spPr>
            <a:xfrm>
              <a:off x="5241667" y="1920386"/>
              <a:ext cx="289126" cy="407532"/>
            </a:xfrm>
            <a:custGeom>
              <a:avLst/>
              <a:gdLst/>
              <a:ahLst/>
              <a:cxnLst/>
              <a:rect l="l" t="t" r="r" b="b"/>
              <a:pathLst>
                <a:path w="289126" h="407532">
                  <a:moveTo>
                    <a:pt x="216169" y="1913"/>
                  </a:moveTo>
                  <a:cubicBezTo>
                    <a:pt x="240581" y="-1645"/>
                    <a:pt x="264994" y="-272"/>
                    <a:pt x="289126" y="6321"/>
                  </a:cubicBezTo>
                  <a:lnTo>
                    <a:pt x="289126" y="224556"/>
                  </a:lnTo>
                  <a:cubicBezTo>
                    <a:pt x="192768" y="203606"/>
                    <a:pt x="96384" y="244076"/>
                    <a:pt x="0" y="407532"/>
                  </a:cubicBezTo>
                  <a:lnTo>
                    <a:pt x="0" y="188076"/>
                  </a:lnTo>
                  <a:cubicBezTo>
                    <a:pt x="72056" y="65877"/>
                    <a:pt x="144112" y="12415"/>
                    <a:pt x="216169" y="191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3" name="正方形/長方形 232"/>
            <p:cNvSpPr/>
            <p:nvPr/>
          </p:nvSpPr>
          <p:spPr>
            <a:xfrm>
              <a:off x="5819919" y="2109694"/>
              <a:ext cx="289126" cy="401632"/>
            </a:xfrm>
            <a:custGeom>
              <a:avLst/>
              <a:gdLst/>
              <a:ahLst/>
              <a:cxnLst/>
              <a:rect l="l" t="t" r="r" b="b"/>
              <a:pathLst>
                <a:path w="289126" h="401632">
                  <a:moveTo>
                    <a:pt x="0" y="0"/>
                  </a:moveTo>
                  <a:cubicBezTo>
                    <a:pt x="96223" y="81885"/>
                    <a:pt x="192591" y="163245"/>
                    <a:pt x="289126" y="181759"/>
                  </a:cubicBezTo>
                  <a:lnTo>
                    <a:pt x="289126" y="401632"/>
                  </a:lnTo>
                  <a:cubicBezTo>
                    <a:pt x="192689" y="382755"/>
                    <a:pt x="96339" y="301439"/>
                    <a:pt x="0" y="21972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4" name="正方形/長方形 233"/>
            <p:cNvSpPr/>
            <p:nvPr/>
          </p:nvSpPr>
          <p:spPr>
            <a:xfrm>
              <a:off x="6109045" y="2103190"/>
              <a:ext cx="289126" cy="412601"/>
            </a:xfrm>
            <a:custGeom>
              <a:avLst/>
              <a:gdLst/>
              <a:ahLst/>
              <a:cxnLst/>
              <a:rect l="l" t="t" r="r" b="b"/>
              <a:pathLst>
                <a:path w="289126" h="412601">
                  <a:moveTo>
                    <a:pt x="289126" y="0"/>
                  </a:moveTo>
                  <a:lnTo>
                    <a:pt x="289126" y="219185"/>
                  </a:lnTo>
                  <a:cubicBezTo>
                    <a:pt x="287778" y="220927"/>
                    <a:pt x="286652" y="222820"/>
                    <a:pt x="285526" y="224730"/>
                  </a:cubicBezTo>
                  <a:cubicBezTo>
                    <a:pt x="190322" y="386185"/>
                    <a:pt x="95118" y="427647"/>
                    <a:pt x="0" y="408137"/>
                  </a:cubicBezTo>
                  <a:lnTo>
                    <a:pt x="0" y="188264"/>
                  </a:lnTo>
                  <a:cubicBezTo>
                    <a:pt x="95064" y="208215"/>
                    <a:pt x="190295" y="166775"/>
                    <a:pt x="285526" y="527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5" name="大波 198"/>
            <p:cNvSpPr/>
            <p:nvPr/>
          </p:nvSpPr>
          <p:spPr>
            <a:xfrm>
              <a:off x="7258350" y="2108463"/>
              <a:ext cx="289125" cy="407520"/>
            </a:xfrm>
            <a:custGeom>
              <a:avLst/>
              <a:gdLst/>
              <a:ahLst/>
              <a:cxnLst/>
              <a:rect l="l" t="t" r="r" b="b"/>
              <a:pathLst>
                <a:path w="289125" h="407520">
                  <a:moveTo>
                    <a:pt x="289125" y="0"/>
                  </a:moveTo>
                  <a:lnTo>
                    <a:pt x="289125" y="219456"/>
                  </a:lnTo>
                  <a:cubicBezTo>
                    <a:pt x="192741" y="382912"/>
                    <a:pt x="96357" y="423382"/>
                    <a:pt x="0" y="402434"/>
                  </a:cubicBezTo>
                  <a:lnTo>
                    <a:pt x="0" y="182646"/>
                  </a:lnTo>
                  <a:cubicBezTo>
                    <a:pt x="96312" y="203946"/>
                    <a:pt x="192718" y="163495"/>
                    <a:pt x="28912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6" name="大波 198"/>
            <p:cNvSpPr/>
            <p:nvPr/>
          </p:nvSpPr>
          <p:spPr>
            <a:xfrm>
              <a:off x="6969224" y="2106741"/>
              <a:ext cx="289126" cy="404156"/>
            </a:xfrm>
            <a:custGeom>
              <a:avLst/>
              <a:gdLst/>
              <a:ahLst/>
              <a:cxnLst/>
              <a:rect l="l" t="t" r="r" b="b"/>
              <a:pathLst>
                <a:path w="289126" h="404156">
                  <a:moveTo>
                    <a:pt x="0" y="0"/>
                  </a:moveTo>
                  <a:cubicBezTo>
                    <a:pt x="96279" y="81833"/>
                    <a:pt x="192655" y="163956"/>
                    <a:pt x="289126" y="184368"/>
                  </a:cubicBezTo>
                  <a:lnTo>
                    <a:pt x="289126" y="404156"/>
                  </a:lnTo>
                  <a:cubicBezTo>
                    <a:pt x="192737" y="383459"/>
                    <a:pt x="96375" y="301370"/>
                    <a:pt x="0" y="219676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7" name="大波 198"/>
            <p:cNvSpPr/>
            <p:nvPr/>
          </p:nvSpPr>
          <p:spPr>
            <a:xfrm>
              <a:off x="6680098" y="1925709"/>
              <a:ext cx="289126" cy="400709"/>
            </a:xfrm>
            <a:custGeom>
              <a:avLst/>
              <a:gdLst/>
              <a:ahLst/>
              <a:cxnLst/>
              <a:rect l="l" t="t" r="r" b="b"/>
              <a:pathLst>
                <a:path w="289126" h="400709">
                  <a:moveTo>
                    <a:pt x="0" y="0"/>
                  </a:moveTo>
                  <a:cubicBezTo>
                    <a:pt x="96485" y="18289"/>
                    <a:pt x="192757" y="99516"/>
                    <a:pt x="289126" y="181033"/>
                  </a:cubicBezTo>
                  <a:lnTo>
                    <a:pt x="289126" y="400709"/>
                  </a:lnTo>
                  <a:cubicBezTo>
                    <a:pt x="192788" y="318998"/>
                    <a:pt x="96437" y="237682"/>
                    <a:pt x="0" y="21880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8" name="大波 198"/>
            <p:cNvSpPr/>
            <p:nvPr/>
          </p:nvSpPr>
          <p:spPr>
            <a:xfrm>
              <a:off x="6390972" y="1920384"/>
              <a:ext cx="289126" cy="413078"/>
            </a:xfrm>
            <a:custGeom>
              <a:avLst/>
              <a:gdLst/>
              <a:ahLst/>
              <a:cxnLst/>
              <a:rect l="l" t="t" r="r" b="b"/>
              <a:pathLst>
                <a:path w="289126" h="413078">
                  <a:moveTo>
                    <a:pt x="219768" y="1915"/>
                  </a:moveTo>
                  <a:cubicBezTo>
                    <a:pt x="242958" y="-1465"/>
                    <a:pt x="266149" y="-395"/>
                    <a:pt x="289126" y="5324"/>
                  </a:cubicBezTo>
                  <a:lnTo>
                    <a:pt x="289126" y="224128"/>
                  </a:lnTo>
                  <a:cubicBezTo>
                    <a:pt x="194008" y="204617"/>
                    <a:pt x="98803" y="246079"/>
                    <a:pt x="3599" y="407535"/>
                  </a:cubicBezTo>
                  <a:lnTo>
                    <a:pt x="0" y="413078"/>
                  </a:lnTo>
                  <a:lnTo>
                    <a:pt x="0" y="193725"/>
                  </a:lnTo>
                  <a:cubicBezTo>
                    <a:pt x="1317" y="191931"/>
                    <a:pt x="2458" y="190014"/>
                    <a:pt x="3599" y="188079"/>
                  </a:cubicBezTo>
                  <a:cubicBezTo>
                    <a:pt x="75655" y="65879"/>
                    <a:pt x="147712" y="12417"/>
                    <a:pt x="219768" y="191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9" name="大波 198"/>
            <p:cNvSpPr/>
            <p:nvPr/>
          </p:nvSpPr>
          <p:spPr>
            <a:xfrm>
              <a:off x="5530793" y="1926708"/>
              <a:ext cx="289126" cy="402715"/>
            </a:xfrm>
            <a:custGeom>
              <a:avLst/>
              <a:gdLst/>
              <a:ahLst/>
              <a:cxnLst/>
              <a:rect l="l" t="t" r="r" b="b"/>
              <a:pathLst>
                <a:path w="289126" h="402715">
                  <a:moveTo>
                    <a:pt x="0" y="0"/>
                  </a:moveTo>
                  <a:cubicBezTo>
                    <a:pt x="96514" y="19610"/>
                    <a:pt x="192747" y="101560"/>
                    <a:pt x="289126" y="182987"/>
                  </a:cubicBezTo>
                  <a:lnTo>
                    <a:pt x="289126" y="402715"/>
                  </a:lnTo>
                  <a:cubicBezTo>
                    <a:pt x="192752" y="321021"/>
                    <a:pt x="96390" y="238932"/>
                    <a:pt x="0" y="21823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810" name="グループ化 1809"/>
          <p:cNvGrpSpPr/>
          <p:nvPr/>
        </p:nvGrpSpPr>
        <p:grpSpPr>
          <a:xfrm rot="900000">
            <a:off x="4171628" y="4813967"/>
            <a:ext cx="1546457" cy="1405343"/>
            <a:chOff x="407959" y="1894012"/>
            <a:chExt cx="2305809" cy="2319656"/>
          </a:xfrm>
        </p:grpSpPr>
        <p:sp>
          <p:nvSpPr>
            <p:cNvPr id="1811" name="正方形/長方形 214"/>
            <p:cNvSpPr/>
            <p:nvPr/>
          </p:nvSpPr>
          <p:spPr>
            <a:xfrm>
              <a:off x="986211" y="1903302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2" name="正方形/長方形 215"/>
            <p:cNvSpPr/>
            <p:nvPr/>
          </p:nvSpPr>
          <p:spPr>
            <a:xfrm>
              <a:off x="1275337" y="1999070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3" name="正方形/長方形 219"/>
            <p:cNvSpPr/>
            <p:nvPr/>
          </p:nvSpPr>
          <p:spPr>
            <a:xfrm>
              <a:off x="2424642" y="2157314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4" name="大波 194"/>
            <p:cNvSpPr/>
            <p:nvPr/>
          </p:nvSpPr>
          <p:spPr>
            <a:xfrm>
              <a:off x="407959" y="1933606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5" name="大波 194"/>
            <p:cNvSpPr/>
            <p:nvPr/>
          </p:nvSpPr>
          <p:spPr>
            <a:xfrm>
              <a:off x="1557264" y="2155641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6" name="大波 194"/>
            <p:cNvSpPr/>
            <p:nvPr/>
          </p:nvSpPr>
          <p:spPr>
            <a:xfrm>
              <a:off x="697085" y="1894012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7" name="大波 194"/>
            <p:cNvSpPr/>
            <p:nvPr/>
          </p:nvSpPr>
          <p:spPr>
            <a:xfrm>
              <a:off x="1846390" y="2315276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8" name="大波 194"/>
            <p:cNvSpPr/>
            <p:nvPr/>
          </p:nvSpPr>
          <p:spPr>
            <a:xfrm>
              <a:off x="2135516" y="2386193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9" name="正方形/長方形 214"/>
            <p:cNvSpPr/>
            <p:nvPr/>
          </p:nvSpPr>
          <p:spPr>
            <a:xfrm>
              <a:off x="986211" y="2201347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0" name="正方形/長方形 215"/>
            <p:cNvSpPr/>
            <p:nvPr/>
          </p:nvSpPr>
          <p:spPr>
            <a:xfrm>
              <a:off x="1275337" y="2297115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1" name="正方形/長方形 219"/>
            <p:cNvSpPr/>
            <p:nvPr/>
          </p:nvSpPr>
          <p:spPr>
            <a:xfrm>
              <a:off x="2424642" y="2455359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2" name="大波 194"/>
            <p:cNvSpPr/>
            <p:nvPr/>
          </p:nvSpPr>
          <p:spPr>
            <a:xfrm>
              <a:off x="407959" y="2231651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3" name="大波 194"/>
            <p:cNvSpPr/>
            <p:nvPr/>
          </p:nvSpPr>
          <p:spPr>
            <a:xfrm>
              <a:off x="1557264" y="2453686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4" name="大波 194"/>
            <p:cNvSpPr/>
            <p:nvPr/>
          </p:nvSpPr>
          <p:spPr>
            <a:xfrm>
              <a:off x="697085" y="2192057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5" name="大波 194"/>
            <p:cNvSpPr/>
            <p:nvPr/>
          </p:nvSpPr>
          <p:spPr>
            <a:xfrm>
              <a:off x="1846390" y="2613321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6" name="大波 194"/>
            <p:cNvSpPr/>
            <p:nvPr/>
          </p:nvSpPr>
          <p:spPr>
            <a:xfrm>
              <a:off x="2135516" y="2684238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7" name="正方形/長方形 214"/>
            <p:cNvSpPr/>
            <p:nvPr/>
          </p:nvSpPr>
          <p:spPr>
            <a:xfrm>
              <a:off x="986211" y="2503233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8" name="正方形/長方形 215"/>
            <p:cNvSpPr/>
            <p:nvPr/>
          </p:nvSpPr>
          <p:spPr>
            <a:xfrm>
              <a:off x="1275337" y="2599001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9" name="正方形/長方形 219"/>
            <p:cNvSpPr/>
            <p:nvPr/>
          </p:nvSpPr>
          <p:spPr>
            <a:xfrm>
              <a:off x="2424642" y="2757245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0" name="大波 194"/>
            <p:cNvSpPr/>
            <p:nvPr/>
          </p:nvSpPr>
          <p:spPr>
            <a:xfrm>
              <a:off x="407959" y="2533537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1" name="大波 194"/>
            <p:cNvSpPr/>
            <p:nvPr/>
          </p:nvSpPr>
          <p:spPr>
            <a:xfrm>
              <a:off x="1557264" y="2755572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2" name="大波 194"/>
            <p:cNvSpPr/>
            <p:nvPr/>
          </p:nvSpPr>
          <p:spPr>
            <a:xfrm>
              <a:off x="697085" y="2493943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3" name="大波 194"/>
            <p:cNvSpPr/>
            <p:nvPr/>
          </p:nvSpPr>
          <p:spPr>
            <a:xfrm>
              <a:off x="1846390" y="2915207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4" name="大波 194"/>
            <p:cNvSpPr/>
            <p:nvPr/>
          </p:nvSpPr>
          <p:spPr>
            <a:xfrm>
              <a:off x="2135516" y="2986124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5" name="正方形/長方形 214"/>
            <p:cNvSpPr/>
            <p:nvPr/>
          </p:nvSpPr>
          <p:spPr>
            <a:xfrm>
              <a:off x="986211" y="2801278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6" name="正方形/長方形 215"/>
            <p:cNvSpPr/>
            <p:nvPr/>
          </p:nvSpPr>
          <p:spPr>
            <a:xfrm>
              <a:off x="1275337" y="2897046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7" name="正方形/長方形 219"/>
            <p:cNvSpPr/>
            <p:nvPr/>
          </p:nvSpPr>
          <p:spPr>
            <a:xfrm>
              <a:off x="2424642" y="3055290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8" name="大波 194"/>
            <p:cNvSpPr/>
            <p:nvPr/>
          </p:nvSpPr>
          <p:spPr>
            <a:xfrm>
              <a:off x="407959" y="2831582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39" name="大波 194"/>
            <p:cNvSpPr/>
            <p:nvPr/>
          </p:nvSpPr>
          <p:spPr>
            <a:xfrm>
              <a:off x="1557264" y="3053617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0" name="大波 194"/>
            <p:cNvSpPr/>
            <p:nvPr/>
          </p:nvSpPr>
          <p:spPr>
            <a:xfrm>
              <a:off x="697085" y="2791988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1" name="大波 194"/>
            <p:cNvSpPr/>
            <p:nvPr/>
          </p:nvSpPr>
          <p:spPr>
            <a:xfrm>
              <a:off x="1846390" y="3213252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2" name="大波 194"/>
            <p:cNvSpPr/>
            <p:nvPr/>
          </p:nvSpPr>
          <p:spPr>
            <a:xfrm>
              <a:off x="2135516" y="3284169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3" name="正方形/長方形 214"/>
            <p:cNvSpPr/>
            <p:nvPr/>
          </p:nvSpPr>
          <p:spPr>
            <a:xfrm>
              <a:off x="986211" y="3101400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4" name="正方形/長方形 215"/>
            <p:cNvSpPr/>
            <p:nvPr/>
          </p:nvSpPr>
          <p:spPr>
            <a:xfrm>
              <a:off x="1275337" y="3197168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5" name="正方形/長方形 219"/>
            <p:cNvSpPr/>
            <p:nvPr/>
          </p:nvSpPr>
          <p:spPr>
            <a:xfrm>
              <a:off x="2424642" y="3355412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6" name="大波 194"/>
            <p:cNvSpPr/>
            <p:nvPr/>
          </p:nvSpPr>
          <p:spPr>
            <a:xfrm>
              <a:off x="407959" y="3131704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7" name="大波 194"/>
            <p:cNvSpPr/>
            <p:nvPr/>
          </p:nvSpPr>
          <p:spPr>
            <a:xfrm>
              <a:off x="1557264" y="3353739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8" name="大波 194"/>
            <p:cNvSpPr/>
            <p:nvPr/>
          </p:nvSpPr>
          <p:spPr>
            <a:xfrm>
              <a:off x="697085" y="3092110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9" name="大波 194"/>
            <p:cNvSpPr/>
            <p:nvPr/>
          </p:nvSpPr>
          <p:spPr>
            <a:xfrm>
              <a:off x="1846390" y="3513374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0" name="大波 194"/>
            <p:cNvSpPr/>
            <p:nvPr/>
          </p:nvSpPr>
          <p:spPr>
            <a:xfrm>
              <a:off x="2135516" y="3584291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1" name="正方形/長方形 214"/>
            <p:cNvSpPr/>
            <p:nvPr/>
          </p:nvSpPr>
          <p:spPr>
            <a:xfrm>
              <a:off x="986211" y="3397804"/>
              <a:ext cx="289126" cy="393813"/>
            </a:xfrm>
            <a:custGeom>
              <a:avLst/>
              <a:gdLst/>
              <a:ahLst/>
              <a:cxnLst/>
              <a:rect l="l" t="t" r="r" b="b"/>
              <a:pathLst>
                <a:path w="289126" h="393813">
                  <a:moveTo>
                    <a:pt x="0" y="0"/>
                  </a:moveTo>
                  <a:cubicBezTo>
                    <a:pt x="96700" y="12415"/>
                    <a:pt x="193066" y="48454"/>
                    <a:pt x="289126" y="95768"/>
                  </a:cubicBezTo>
                  <a:lnTo>
                    <a:pt x="289126" y="393813"/>
                  </a:lnTo>
                  <a:cubicBezTo>
                    <a:pt x="192787" y="347043"/>
                    <a:pt x="96401" y="311027"/>
                    <a:pt x="0" y="29655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2" name="正方形/長方形 215"/>
            <p:cNvSpPr/>
            <p:nvPr/>
          </p:nvSpPr>
          <p:spPr>
            <a:xfrm>
              <a:off x="1275337" y="3493572"/>
              <a:ext cx="289126" cy="459051"/>
            </a:xfrm>
            <a:custGeom>
              <a:avLst/>
              <a:gdLst/>
              <a:ahLst/>
              <a:cxnLst/>
              <a:rect l="l" t="t" r="r" b="b"/>
              <a:pathLst>
                <a:path w="289126" h="459051">
                  <a:moveTo>
                    <a:pt x="0" y="0"/>
                  </a:moveTo>
                  <a:cubicBezTo>
                    <a:pt x="96632" y="46027"/>
                    <a:pt x="192956" y="103320"/>
                    <a:pt x="289126" y="160733"/>
                  </a:cubicBezTo>
                  <a:lnTo>
                    <a:pt x="289126" y="459051"/>
                  </a:lnTo>
                  <a:cubicBezTo>
                    <a:pt x="192757" y="401906"/>
                    <a:pt x="96403" y="344602"/>
                    <a:pt x="0" y="29804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3" name="正方形/長方形 219"/>
            <p:cNvSpPr/>
            <p:nvPr/>
          </p:nvSpPr>
          <p:spPr>
            <a:xfrm>
              <a:off x="2424642" y="3651816"/>
              <a:ext cx="289126" cy="523460"/>
            </a:xfrm>
            <a:custGeom>
              <a:avLst/>
              <a:gdLst/>
              <a:ahLst/>
              <a:cxnLst/>
              <a:rect l="l" t="t" r="r" b="b"/>
              <a:pathLst>
                <a:path w="289126" h="523460">
                  <a:moveTo>
                    <a:pt x="289126" y="0"/>
                  </a:moveTo>
                  <a:lnTo>
                    <a:pt x="289126" y="298704"/>
                  </a:lnTo>
                  <a:cubicBezTo>
                    <a:pt x="192759" y="413063"/>
                    <a:pt x="96392" y="484407"/>
                    <a:pt x="0" y="523460"/>
                  </a:cubicBezTo>
                  <a:lnTo>
                    <a:pt x="0" y="224405"/>
                  </a:lnTo>
                  <a:cubicBezTo>
                    <a:pt x="96474" y="185642"/>
                    <a:pt x="192800" y="114310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4" name="大波 194"/>
            <p:cNvSpPr/>
            <p:nvPr/>
          </p:nvSpPr>
          <p:spPr>
            <a:xfrm>
              <a:off x="407959" y="3428108"/>
              <a:ext cx="289126" cy="522412"/>
            </a:xfrm>
            <a:custGeom>
              <a:avLst/>
              <a:gdLst/>
              <a:ahLst/>
              <a:cxnLst/>
              <a:rect l="l" t="t" r="r" b="b"/>
              <a:pathLst>
                <a:path w="289126" h="522412">
                  <a:moveTo>
                    <a:pt x="289126" y="0"/>
                  </a:moveTo>
                  <a:lnTo>
                    <a:pt x="289126" y="297655"/>
                  </a:lnTo>
                  <a:cubicBezTo>
                    <a:pt x="192734" y="336709"/>
                    <a:pt x="96367" y="408053"/>
                    <a:pt x="0" y="522412"/>
                  </a:cubicBezTo>
                  <a:lnTo>
                    <a:pt x="0" y="223708"/>
                  </a:lnTo>
                  <a:cubicBezTo>
                    <a:pt x="96245" y="109494"/>
                    <a:pt x="192490" y="3818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5" name="大波 194"/>
            <p:cNvSpPr/>
            <p:nvPr/>
          </p:nvSpPr>
          <p:spPr>
            <a:xfrm>
              <a:off x="1557264" y="3650143"/>
              <a:ext cx="289126" cy="459280"/>
            </a:xfrm>
            <a:custGeom>
              <a:avLst/>
              <a:gdLst/>
              <a:ahLst/>
              <a:cxnLst/>
              <a:rect l="l" t="t" r="r" b="b"/>
              <a:pathLst>
                <a:path w="289126" h="459280">
                  <a:moveTo>
                    <a:pt x="0" y="0"/>
                  </a:moveTo>
                  <a:cubicBezTo>
                    <a:pt x="96372" y="56717"/>
                    <a:pt x="192540" y="113903"/>
                    <a:pt x="289126" y="159633"/>
                  </a:cubicBezTo>
                  <a:lnTo>
                    <a:pt x="289126" y="459280"/>
                  </a:lnTo>
                  <a:cubicBezTo>
                    <a:pt x="192724" y="412723"/>
                    <a:pt x="96369" y="355419"/>
                    <a:pt x="0" y="298273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6" name="大波 194"/>
            <p:cNvSpPr/>
            <p:nvPr/>
          </p:nvSpPr>
          <p:spPr>
            <a:xfrm>
              <a:off x="697085" y="3388514"/>
              <a:ext cx="289126" cy="337248"/>
            </a:xfrm>
            <a:custGeom>
              <a:avLst/>
              <a:gdLst/>
              <a:ahLst/>
              <a:cxnLst/>
              <a:rect l="l" t="t" r="r" b="b"/>
              <a:pathLst>
                <a:path w="289126" h="337248">
                  <a:moveTo>
                    <a:pt x="215271" y="259"/>
                  </a:moveTo>
                  <a:lnTo>
                    <a:pt x="289126" y="9288"/>
                  </a:lnTo>
                  <a:lnTo>
                    <a:pt x="289126" y="305839"/>
                  </a:lnTo>
                  <a:cubicBezTo>
                    <a:pt x="192752" y="291180"/>
                    <a:pt x="96363" y="298062"/>
                    <a:pt x="0" y="337248"/>
                  </a:cubicBezTo>
                  <a:lnTo>
                    <a:pt x="0" y="39593"/>
                  </a:lnTo>
                  <a:cubicBezTo>
                    <a:pt x="71496" y="9391"/>
                    <a:pt x="143383" y="-1907"/>
                    <a:pt x="215271" y="2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7" name="大波 194"/>
            <p:cNvSpPr/>
            <p:nvPr/>
          </p:nvSpPr>
          <p:spPr>
            <a:xfrm>
              <a:off x="1846390" y="3809778"/>
              <a:ext cx="289126" cy="396909"/>
            </a:xfrm>
            <a:custGeom>
              <a:avLst/>
              <a:gdLst/>
              <a:ahLst/>
              <a:cxnLst/>
              <a:rect l="l" t="t" r="r" b="b"/>
              <a:pathLst>
                <a:path w="289126" h="396909">
                  <a:moveTo>
                    <a:pt x="0" y="0"/>
                  </a:moveTo>
                  <a:cubicBezTo>
                    <a:pt x="96043" y="47597"/>
                    <a:pt x="192504" y="83673"/>
                    <a:pt x="289126" y="97206"/>
                  </a:cubicBezTo>
                  <a:lnTo>
                    <a:pt x="289126" y="396909"/>
                  </a:lnTo>
                  <a:cubicBezTo>
                    <a:pt x="192726" y="382433"/>
                    <a:pt x="96339" y="346417"/>
                    <a:pt x="0" y="299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44" name="大波 194"/>
            <p:cNvSpPr/>
            <p:nvPr/>
          </p:nvSpPr>
          <p:spPr>
            <a:xfrm>
              <a:off x="2135516" y="3880695"/>
              <a:ext cx="289126" cy="332973"/>
            </a:xfrm>
            <a:custGeom>
              <a:avLst/>
              <a:gdLst/>
              <a:ahLst/>
              <a:cxnLst/>
              <a:rect l="l" t="t" r="r" b="b"/>
              <a:pathLst>
                <a:path w="289126" h="332973">
                  <a:moveTo>
                    <a:pt x="289126" y="0"/>
                  </a:moveTo>
                  <a:lnTo>
                    <a:pt x="289126" y="298654"/>
                  </a:lnTo>
                  <a:cubicBezTo>
                    <a:pt x="192910" y="335909"/>
                    <a:pt x="96405" y="340534"/>
                    <a:pt x="0" y="323538"/>
                  </a:cubicBezTo>
                  <a:lnTo>
                    <a:pt x="0" y="23726"/>
                  </a:lnTo>
                  <a:cubicBezTo>
                    <a:pt x="96278" y="41834"/>
                    <a:pt x="192838" y="37229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045" name="グループ化 2044"/>
          <p:cNvGrpSpPr/>
          <p:nvPr/>
        </p:nvGrpSpPr>
        <p:grpSpPr>
          <a:xfrm rot="900000">
            <a:off x="7982798" y="4868970"/>
            <a:ext cx="1505289" cy="1295337"/>
            <a:chOff x="4019266" y="3375286"/>
            <a:chExt cx="2305809" cy="1984203"/>
          </a:xfrm>
        </p:grpSpPr>
        <p:sp>
          <p:nvSpPr>
            <p:cNvPr id="2046" name="正方形/長方形 221"/>
            <p:cNvSpPr/>
            <p:nvPr/>
          </p:nvSpPr>
          <p:spPr>
            <a:xfrm>
              <a:off x="4019266" y="33983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47" name="正方形/長方形 224"/>
            <p:cNvSpPr/>
            <p:nvPr/>
          </p:nvSpPr>
          <p:spPr>
            <a:xfrm>
              <a:off x="4886644" y="34340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48" name="正方形/長方形 225"/>
            <p:cNvSpPr/>
            <p:nvPr/>
          </p:nvSpPr>
          <p:spPr>
            <a:xfrm>
              <a:off x="5168571" y="35208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49" name="正方形/長方形 226"/>
            <p:cNvSpPr/>
            <p:nvPr/>
          </p:nvSpPr>
          <p:spPr>
            <a:xfrm>
              <a:off x="5457697" y="36101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0" name="正方形/長方形 228"/>
            <p:cNvSpPr/>
            <p:nvPr/>
          </p:nvSpPr>
          <p:spPr>
            <a:xfrm>
              <a:off x="6035949" y="35221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1" name="大波 3"/>
            <p:cNvSpPr/>
            <p:nvPr/>
          </p:nvSpPr>
          <p:spPr>
            <a:xfrm>
              <a:off x="5746823" y="36454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2" name="大波 3"/>
            <p:cNvSpPr/>
            <p:nvPr/>
          </p:nvSpPr>
          <p:spPr>
            <a:xfrm>
              <a:off x="4597518" y="33802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3" name="大波 3"/>
            <p:cNvSpPr/>
            <p:nvPr/>
          </p:nvSpPr>
          <p:spPr>
            <a:xfrm>
              <a:off x="4308392" y="33752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4" name="正方形/長方形 221"/>
            <p:cNvSpPr/>
            <p:nvPr/>
          </p:nvSpPr>
          <p:spPr>
            <a:xfrm>
              <a:off x="4019266" y="3963507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5" name="正方形/長方形 224"/>
            <p:cNvSpPr/>
            <p:nvPr/>
          </p:nvSpPr>
          <p:spPr>
            <a:xfrm>
              <a:off x="4886644" y="3999176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6" name="正方形/長方形 225"/>
            <p:cNvSpPr/>
            <p:nvPr/>
          </p:nvSpPr>
          <p:spPr>
            <a:xfrm>
              <a:off x="5168571" y="4085935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7" name="正方形/長方形 226"/>
            <p:cNvSpPr/>
            <p:nvPr/>
          </p:nvSpPr>
          <p:spPr>
            <a:xfrm>
              <a:off x="5457697" y="4175324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8" name="正方形/長方形 228"/>
            <p:cNvSpPr/>
            <p:nvPr/>
          </p:nvSpPr>
          <p:spPr>
            <a:xfrm>
              <a:off x="6035949" y="4087279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59" name="大波 3"/>
            <p:cNvSpPr/>
            <p:nvPr/>
          </p:nvSpPr>
          <p:spPr>
            <a:xfrm>
              <a:off x="5746823" y="4210532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0" name="大波 3"/>
            <p:cNvSpPr/>
            <p:nvPr/>
          </p:nvSpPr>
          <p:spPr>
            <a:xfrm>
              <a:off x="4597518" y="3945346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1" name="大波 3"/>
            <p:cNvSpPr/>
            <p:nvPr/>
          </p:nvSpPr>
          <p:spPr>
            <a:xfrm>
              <a:off x="4308392" y="3940413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2" name="正方形/長方形 221"/>
            <p:cNvSpPr/>
            <p:nvPr/>
          </p:nvSpPr>
          <p:spPr>
            <a:xfrm>
              <a:off x="4019266" y="3677780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3" name="正方形/長方形 224"/>
            <p:cNvSpPr/>
            <p:nvPr/>
          </p:nvSpPr>
          <p:spPr>
            <a:xfrm>
              <a:off x="4886644" y="3713449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4" name="正方形/長方形 225"/>
            <p:cNvSpPr/>
            <p:nvPr/>
          </p:nvSpPr>
          <p:spPr>
            <a:xfrm>
              <a:off x="5168571" y="3800208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5" name="正方形/長方形 226"/>
            <p:cNvSpPr/>
            <p:nvPr/>
          </p:nvSpPr>
          <p:spPr>
            <a:xfrm>
              <a:off x="5457697" y="3889597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6" name="正方形/長方形 228"/>
            <p:cNvSpPr/>
            <p:nvPr/>
          </p:nvSpPr>
          <p:spPr>
            <a:xfrm>
              <a:off x="6035949" y="3801552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7" name="大波 3"/>
            <p:cNvSpPr/>
            <p:nvPr/>
          </p:nvSpPr>
          <p:spPr>
            <a:xfrm>
              <a:off x="5746823" y="3924805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8" name="大波 3"/>
            <p:cNvSpPr/>
            <p:nvPr/>
          </p:nvSpPr>
          <p:spPr>
            <a:xfrm>
              <a:off x="4597518" y="3659619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69" name="大波 3"/>
            <p:cNvSpPr/>
            <p:nvPr/>
          </p:nvSpPr>
          <p:spPr>
            <a:xfrm>
              <a:off x="4308392" y="3654686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0" name="正方形/長方形 221"/>
            <p:cNvSpPr/>
            <p:nvPr/>
          </p:nvSpPr>
          <p:spPr>
            <a:xfrm>
              <a:off x="4019266" y="42432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1" name="正方形/長方形 224"/>
            <p:cNvSpPr/>
            <p:nvPr/>
          </p:nvSpPr>
          <p:spPr>
            <a:xfrm>
              <a:off x="4886644" y="42789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2" name="正方形/長方形 225"/>
            <p:cNvSpPr/>
            <p:nvPr/>
          </p:nvSpPr>
          <p:spPr>
            <a:xfrm>
              <a:off x="5168571" y="43657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3" name="正方形/長方形 226"/>
            <p:cNvSpPr/>
            <p:nvPr/>
          </p:nvSpPr>
          <p:spPr>
            <a:xfrm>
              <a:off x="5457697" y="44551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4" name="正方形/長方形 228"/>
            <p:cNvSpPr/>
            <p:nvPr/>
          </p:nvSpPr>
          <p:spPr>
            <a:xfrm>
              <a:off x="6035949" y="43670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5" name="大波 3"/>
            <p:cNvSpPr/>
            <p:nvPr/>
          </p:nvSpPr>
          <p:spPr>
            <a:xfrm>
              <a:off x="5746823" y="44903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6" name="大波 3"/>
            <p:cNvSpPr/>
            <p:nvPr/>
          </p:nvSpPr>
          <p:spPr>
            <a:xfrm>
              <a:off x="4597518" y="42251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7" name="大波 3"/>
            <p:cNvSpPr/>
            <p:nvPr/>
          </p:nvSpPr>
          <p:spPr>
            <a:xfrm>
              <a:off x="4308392" y="42201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8" name="正方形/長方形 221"/>
            <p:cNvSpPr/>
            <p:nvPr/>
          </p:nvSpPr>
          <p:spPr>
            <a:xfrm>
              <a:off x="4019266" y="4808419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79" name="正方形/長方形 224"/>
            <p:cNvSpPr/>
            <p:nvPr/>
          </p:nvSpPr>
          <p:spPr>
            <a:xfrm>
              <a:off x="4886644" y="4844088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0" name="正方形/長方形 225"/>
            <p:cNvSpPr/>
            <p:nvPr/>
          </p:nvSpPr>
          <p:spPr>
            <a:xfrm>
              <a:off x="5168571" y="4930847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1" name="正方形/長方形 226"/>
            <p:cNvSpPr/>
            <p:nvPr/>
          </p:nvSpPr>
          <p:spPr>
            <a:xfrm>
              <a:off x="5457697" y="5020236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2" name="正方形/長方形 228"/>
            <p:cNvSpPr/>
            <p:nvPr/>
          </p:nvSpPr>
          <p:spPr>
            <a:xfrm>
              <a:off x="6035949" y="4932191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3" name="大波 3"/>
            <p:cNvSpPr/>
            <p:nvPr/>
          </p:nvSpPr>
          <p:spPr>
            <a:xfrm>
              <a:off x="5746823" y="5055444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4" name="大波 3"/>
            <p:cNvSpPr/>
            <p:nvPr/>
          </p:nvSpPr>
          <p:spPr>
            <a:xfrm>
              <a:off x="4597518" y="4790258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5" name="大波 3"/>
            <p:cNvSpPr/>
            <p:nvPr/>
          </p:nvSpPr>
          <p:spPr>
            <a:xfrm>
              <a:off x="4308392" y="4785325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6" name="正方形/長方形 221"/>
            <p:cNvSpPr/>
            <p:nvPr/>
          </p:nvSpPr>
          <p:spPr>
            <a:xfrm>
              <a:off x="4019266" y="4522692"/>
              <a:ext cx="289126" cy="404188"/>
            </a:xfrm>
            <a:custGeom>
              <a:avLst/>
              <a:gdLst/>
              <a:ahLst/>
              <a:cxnLst/>
              <a:rect l="l" t="t" r="r" b="b"/>
              <a:pathLst>
                <a:path w="289126" h="404188">
                  <a:moveTo>
                    <a:pt x="289126" y="0"/>
                  </a:moveTo>
                  <a:lnTo>
                    <a:pt x="289126" y="278816"/>
                  </a:lnTo>
                  <a:cubicBezTo>
                    <a:pt x="192740" y="300567"/>
                    <a:pt x="96370" y="340376"/>
                    <a:pt x="0" y="404188"/>
                  </a:cubicBezTo>
                  <a:lnTo>
                    <a:pt x="0" y="123772"/>
                  </a:lnTo>
                  <a:cubicBezTo>
                    <a:pt x="96255" y="60036"/>
                    <a:pt x="192509" y="20246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7" name="正方形/長方形 224"/>
            <p:cNvSpPr/>
            <p:nvPr/>
          </p:nvSpPr>
          <p:spPr>
            <a:xfrm>
              <a:off x="4886644" y="4558361"/>
              <a:ext cx="289126" cy="369692"/>
            </a:xfrm>
            <a:custGeom>
              <a:avLst/>
              <a:gdLst/>
              <a:ahLst/>
              <a:cxnLst/>
              <a:rect l="l" t="t" r="r" b="b"/>
              <a:pathLst>
                <a:path w="289126" h="369692">
                  <a:moveTo>
                    <a:pt x="0" y="0"/>
                  </a:moveTo>
                  <a:cubicBezTo>
                    <a:pt x="96459" y="25435"/>
                    <a:pt x="192758" y="57390"/>
                    <a:pt x="289126" y="89064"/>
                  </a:cubicBezTo>
                  <a:lnTo>
                    <a:pt x="289126" y="369692"/>
                  </a:lnTo>
                  <a:cubicBezTo>
                    <a:pt x="192753" y="337805"/>
                    <a:pt x="96385" y="305825"/>
                    <a:pt x="0" y="27985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8" name="正方形/長方形 225"/>
            <p:cNvSpPr/>
            <p:nvPr/>
          </p:nvSpPr>
          <p:spPr>
            <a:xfrm>
              <a:off x="5168571" y="4645120"/>
              <a:ext cx="289126" cy="370427"/>
            </a:xfrm>
            <a:custGeom>
              <a:avLst/>
              <a:gdLst/>
              <a:ahLst/>
              <a:cxnLst/>
              <a:rect l="l" t="t" r="r" b="b"/>
              <a:pathLst>
                <a:path w="289126" h="370427">
                  <a:moveTo>
                    <a:pt x="0" y="0"/>
                  </a:moveTo>
                  <a:cubicBezTo>
                    <a:pt x="96287" y="32031"/>
                    <a:pt x="192620" y="64000"/>
                    <a:pt x="289126" y="89390"/>
                  </a:cubicBezTo>
                  <a:lnTo>
                    <a:pt x="289126" y="370427"/>
                  </a:lnTo>
                  <a:cubicBezTo>
                    <a:pt x="192741" y="344455"/>
                    <a:pt x="96374" y="312476"/>
                    <a:pt x="0" y="28058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89" name="正方形/長方形 226"/>
            <p:cNvSpPr/>
            <p:nvPr/>
          </p:nvSpPr>
          <p:spPr>
            <a:xfrm>
              <a:off x="5457697" y="4734509"/>
              <a:ext cx="289126" cy="335258"/>
            </a:xfrm>
            <a:custGeom>
              <a:avLst/>
              <a:gdLst/>
              <a:ahLst/>
              <a:cxnLst/>
              <a:rect l="l" t="t" r="r" b="b"/>
              <a:pathLst>
                <a:path w="289126" h="335258">
                  <a:moveTo>
                    <a:pt x="0" y="0"/>
                  </a:moveTo>
                  <a:cubicBezTo>
                    <a:pt x="96250" y="26699"/>
                    <a:pt x="192673" y="46808"/>
                    <a:pt x="289126" y="54583"/>
                  </a:cubicBezTo>
                  <a:lnTo>
                    <a:pt x="289126" y="335258"/>
                  </a:lnTo>
                  <a:cubicBezTo>
                    <a:pt x="192740" y="327231"/>
                    <a:pt x="96361" y="307139"/>
                    <a:pt x="0" y="281037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90" name="正方形/長方形 228"/>
            <p:cNvSpPr/>
            <p:nvPr/>
          </p:nvSpPr>
          <p:spPr>
            <a:xfrm>
              <a:off x="6035949" y="4646464"/>
              <a:ext cx="289126" cy="405788"/>
            </a:xfrm>
            <a:custGeom>
              <a:avLst/>
              <a:gdLst/>
              <a:ahLst/>
              <a:cxnLst/>
              <a:rect l="l" t="t" r="r" b="b"/>
              <a:pathLst>
                <a:path w="289126" h="405788">
                  <a:moveTo>
                    <a:pt x="289126" y="0"/>
                  </a:moveTo>
                  <a:lnTo>
                    <a:pt x="289126" y="280416"/>
                  </a:lnTo>
                  <a:cubicBezTo>
                    <a:pt x="192757" y="344228"/>
                    <a:pt x="96387" y="384037"/>
                    <a:pt x="0" y="405788"/>
                  </a:cubicBezTo>
                  <a:lnTo>
                    <a:pt x="0" y="123253"/>
                  </a:lnTo>
                  <a:cubicBezTo>
                    <a:pt x="96692" y="103495"/>
                    <a:pt x="192909" y="63711"/>
                    <a:pt x="28912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91" name="大波 3"/>
            <p:cNvSpPr/>
            <p:nvPr/>
          </p:nvSpPr>
          <p:spPr>
            <a:xfrm>
              <a:off x="5746823" y="4769717"/>
              <a:ext cx="289126" cy="304045"/>
            </a:xfrm>
            <a:custGeom>
              <a:avLst/>
              <a:gdLst/>
              <a:ahLst/>
              <a:cxnLst/>
              <a:rect l="l" t="t" r="r" b="b"/>
              <a:pathLst>
                <a:path w="289126" h="304045">
                  <a:moveTo>
                    <a:pt x="289126" y="0"/>
                  </a:moveTo>
                  <a:lnTo>
                    <a:pt x="289126" y="282535"/>
                  </a:lnTo>
                  <a:cubicBezTo>
                    <a:pt x="192759" y="304438"/>
                    <a:pt x="96376" y="308278"/>
                    <a:pt x="0" y="300050"/>
                  </a:cubicBezTo>
                  <a:lnTo>
                    <a:pt x="0" y="19375"/>
                  </a:lnTo>
                  <a:cubicBezTo>
                    <a:pt x="96514" y="27876"/>
                    <a:pt x="193057" y="24012"/>
                    <a:pt x="2891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92" name="大波 3"/>
            <p:cNvSpPr/>
            <p:nvPr/>
          </p:nvSpPr>
          <p:spPr>
            <a:xfrm>
              <a:off x="4597518" y="4504531"/>
              <a:ext cx="289126" cy="333684"/>
            </a:xfrm>
            <a:custGeom>
              <a:avLst/>
              <a:gdLst/>
              <a:ahLst/>
              <a:cxnLst/>
              <a:rect l="l" t="t" r="r" b="b"/>
              <a:pathLst>
                <a:path w="289126" h="333684">
                  <a:moveTo>
                    <a:pt x="0" y="0"/>
                  </a:moveTo>
                  <a:cubicBezTo>
                    <a:pt x="96487" y="7088"/>
                    <a:pt x="192886" y="27193"/>
                    <a:pt x="289126" y="53830"/>
                  </a:cubicBezTo>
                  <a:lnTo>
                    <a:pt x="289126" y="333684"/>
                  </a:lnTo>
                  <a:cubicBezTo>
                    <a:pt x="192765" y="307582"/>
                    <a:pt x="96387" y="287489"/>
                    <a:pt x="0" y="27946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93" name="大波 3"/>
            <p:cNvSpPr/>
            <p:nvPr/>
          </p:nvSpPr>
          <p:spPr>
            <a:xfrm>
              <a:off x="4308392" y="4499598"/>
              <a:ext cx="289126" cy="301910"/>
            </a:xfrm>
            <a:custGeom>
              <a:avLst/>
              <a:gdLst/>
              <a:ahLst/>
              <a:cxnLst/>
              <a:rect l="l" t="t" r="r" b="b"/>
              <a:pathLst>
                <a:path w="289126" h="301910">
                  <a:moveTo>
                    <a:pt x="143214" y="1491"/>
                  </a:moveTo>
                  <a:cubicBezTo>
                    <a:pt x="191881" y="-1278"/>
                    <a:pt x="240548" y="-222"/>
                    <a:pt x="289126" y="4933"/>
                  </a:cubicBezTo>
                  <a:lnTo>
                    <a:pt x="289126" y="284395"/>
                  </a:lnTo>
                  <a:cubicBezTo>
                    <a:pt x="192751" y="276167"/>
                    <a:pt x="96367" y="280007"/>
                    <a:pt x="0" y="301910"/>
                  </a:cubicBezTo>
                  <a:lnTo>
                    <a:pt x="0" y="23094"/>
                  </a:lnTo>
                  <a:cubicBezTo>
                    <a:pt x="47497" y="10638"/>
                    <a:pt x="95355" y="4215"/>
                    <a:pt x="143214" y="149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178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PPTX320_チェッカーフラッグのイラスト</dc:title>
  <dc:subject>PPTX320_チェッカーフラッグのイラスト</dc:subject>
  <dc:creator>http://www.digipot.net</dc:creator>
  <cp:lastModifiedBy/>
  <cp:revision>1</cp:revision>
  <dcterms:created xsi:type="dcterms:W3CDTF">2014-01-30T05:12:09Z</dcterms:created>
  <dcterms:modified xsi:type="dcterms:W3CDTF">2015-07-16T02:09:29Z</dcterms:modified>
  <cp:category/>
  <cp:version>1</cp:version>
</cp:coreProperties>
</file>